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0" r:id="rId4"/>
    <p:sldMasterId id="2147483927" r:id="rId5"/>
    <p:sldMasterId id="2147483964" r:id="rId6"/>
  </p:sldMasterIdLst>
  <p:notesMasterIdLst>
    <p:notesMasterId r:id="rId9"/>
  </p:notesMasterIdLst>
  <p:handoutMasterIdLst>
    <p:handoutMasterId r:id="rId10"/>
  </p:handoutMasterIdLst>
  <p:sldIdLst>
    <p:sldId id="277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2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016" autoAdjust="0"/>
  </p:normalViewPr>
  <p:slideViewPr>
    <p:cSldViewPr snapToGrid="0" snapToObjects="1">
      <p:cViewPr varScale="1">
        <p:scale>
          <a:sx n="80" d="100"/>
          <a:sy n="80" d="100"/>
        </p:scale>
        <p:origin x="102" y="4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60" d="100"/>
          <a:sy n="160" d="100"/>
        </p:scale>
        <p:origin x="5312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2F9495-C47E-F74D-989E-66C515E250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A2327-043B-0C4B-9D3B-03D0073D6B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BA747-B8FF-874B-AED5-DE9F3E5B409A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F2A69-9A3F-C84F-889B-609CAFD70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799EC-65F5-104B-A92F-F8D6845946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1E54-08B8-294F-898B-644954D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F6A5-7605-DF41-945B-909649E00EC8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11D0F-7CCC-3448-8011-367F0D0A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11D0F-7CCC-3448-8011-367F0D0A6E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93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hyperlink" Target="https://www.essex.ac.uk/" TargetMode="Externa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hyperlink" Target="https://www.essex.ac.uk/" TargetMode="Externa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hyperlink" Target="https://www.essex.ac.uk/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hyperlink" Target="https://www.essex.ac.uk/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35675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7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97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and Text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541F36E1-1553-7845-B3E2-0ECD95ED7DD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21164" y="1036800"/>
            <a:ext cx="2876550" cy="324178"/>
          </a:xfrm>
          <a:solidFill>
            <a:schemeClr val="bg1"/>
          </a:solidFill>
        </p:spPr>
        <p:txBody>
          <a:bodyPr tIns="36000" rIns="251999" bIns="72000" anchor="t" anchorCtr="0">
            <a:spAutoFit/>
          </a:bodyPr>
          <a:lstStyle>
            <a:lvl1pPr marL="6350" indent="0" algn="r">
              <a:buFontTx/>
              <a:buNone/>
              <a:defRPr sz="1200"/>
            </a:lvl1pPr>
            <a:lvl2pPr marL="269875" indent="0" algn="r">
              <a:buFontTx/>
              <a:buNone/>
              <a:defRPr sz="1200"/>
            </a:lvl2pPr>
            <a:lvl3pPr marL="450850" indent="0" algn="r">
              <a:buFontTx/>
              <a:buNone/>
              <a:defRPr sz="1200"/>
            </a:lvl3pPr>
            <a:lvl4pPr marL="623888" indent="0" algn="r">
              <a:buFontTx/>
              <a:buNone/>
              <a:defRPr sz="1200"/>
            </a:lvl4pPr>
            <a:lvl5pPr marL="804862" indent="0" algn="r">
              <a:buFontTx/>
              <a:buNone/>
              <a:defRPr sz="1200"/>
            </a:lvl5pPr>
          </a:lstStyle>
          <a:p>
            <a:pPr lvl="0"/>
            <a:r>
              <a:rPr lang="en-GB"/>
              <a:t>Insert image caption here</a:t>
            </a:r>
            <a:endParaRPr lang="en-GB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3998" y="5730249"/>
            <a:ext cx="116840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lIns="144000" tIns="144000" rIns="144000" bIns="144000" anchor="b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57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4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Image_Caption 1">
            <a:extLst>
              <a:ext uri="{FF2B5EF4-FFF2-40B4-BE49-F238E27FC236}">
                <a16:creationId xmlns:a16="http://schemas.microsoft.com/office/drawing/2014/main" id="{B0F2228A-6C92-7348-B3AB-4D805D8894D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321800" y="6149647"/>
            <a:ext cx="2870200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5544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Feature_Box_2">
            <a:extLst>
              <a:ext uri="{FF2B5EF4-FFF2-40B4-BE49-F238E27FC236}">
                <a16:creationId xmlns:a16="http://schemas.microsoft.com/office/drawing/2014/main" id="{2836903F-A228-694C-B678-379D95CBF64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4896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Feature_Box_3">
            <a:extLst>
              <a:ext uri="{FF2B5EF4-FFF2-40B4-BE49-F238E27FC236}">
                <a16:creationId xmlns:a16="http://schemas.microsoft.com/office/drawing/2014/main" id="{A099B133-6CA1-6343-985F-1A751F73B33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4248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4" name="Feature_Box_4">
            <a:extLst>
              <a:ext uri="{FF2B5EF4-FFF2-40B4-BE49-F238E27FC236}">
                <a16:creationId xmlns:a16="http://schemas.microsoft.com/office/drawing/2014/main" id="{AC109010-13F9-D44E-AE30-6C9CDA42B8D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03600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59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2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AD742024-086A-5F48-9393-FF97C14B9F3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1651" y="1185863"/>
            <a:ext cx="5468937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A65568DF-0675-7847-A98F-1D87DDC4AD2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1650" y="1857375"/>
            <a:ext cx="5468938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6221413" y="890587"/>
            <a:ext cx="5716587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28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254001" y="890587"/>
            <a:ext cx="11684000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32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7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1584557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solidFill>
            <a:schemeClr val="bg1"/>
          </a:solidFill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Image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99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Video Placeholder 1">
            <a:extLst>
              <a:ext uri="{FF2B5EF4-FFF2-40B4-BE49-F238E27FC236}">
                <a16:creationId xmlns:a16="http://schemas.microsoft.com/office/drawing/2014/main" id="{638D1704-B2CA-5C47-B959-28C1FC6055CF}"/>
              </a:ext>
            </a:extLst>
          </p:cNvPr>
          <p:cNvSpPr>
            <a:spLocks noGrp="1"/>
          </p:cNvSpPr>
          <p:nvPr>
            <p:ph type="media" sz="quarter" idx="29"/>
          </p:nvPr>
        </p:nvSpPr>
        <p:spPr>
          <a:xfrm>
            <a:off x="0" y="890588"/>
            <a:ext cx="12192000" cy="5713412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Video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91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mparis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597CB458-ECAA-F543-B762-CE0492775E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040512F9-FB20-344E-BC56-8DDE6C17721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01648" y="1306094"/>
            <a:ext cx="11436350" cy="736600"/>
          </a:xfrm>
        </p:spPr>
        <p:txBody>
          <a:bodyPr tIns="0" bIns="0"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3A0A8366-F419-7E4A-8F7C-C6F8447A895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1648" y="2042694"/>
            <a:ext cx="11436350" cy="403225"/>
          </a:xfrm>
        </p:spPr>
        <p:txBody>
          <a:bodyPr tIns="0" bIns="0"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9" name="Picture Placeholder 1">
            <a:extLst>
              <a:ext uri="{FF2B5EF4-FFF2-40B4-BE49-F238E27FC236}">
                <a16:creationId xmlns:a16="http://schemas.microsoft.com/office/drawing/2014/main" id="{4F48015D-A6A6-BD4D-AB39-19CCFCB8B881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1">
            <a:extLst>
              <a:ext uri="{FF2B5EF4-FFF2-40B4-BE49-F238E27FC236}">
                <a16:creationId xmlns:a16="http://schemas.microsoft.com/office/drawing/2014/main" id="{928181AC-A9B4-0F4A-B806-85756E8DF34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CABAA707-1D0F-904D-A6EF-485EE257C126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2">
            <a:extLst>
              <a:ext uri="{FF2B5EF4-FFF2-40B4-BE49-F238E27FC236}">
                <a16:creationId xmlns:a16="http://schemas.microsoft.com/office/drawing/2014/main" id="{AEE3084D-262B-D444-BB09-122F86A0D54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C9180CA7-D6AD-3B4F-9CC8-C9E5358B72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19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with Descri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BA1041B3-EEDD-B747-8B78-82F6A16D7E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Body_Copy">
            <a:extLst>
              <a:ext uri="{FF2B5EF4-FFF2-40B4-BE49-F238E27FC236}">
                <a16:creationId xmlns:a16="http://schemas.microsoft.com/office/drawing/2014/main" id="{15E97B45-0FBC-0444-A384-1396982CD50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31563" y="890588"/>
            <a:ext cx="5808662" cy="3787775"/>
          </a:xfrm>
        </p:spPr>
        <p:txBody>
          <a:bodyPr lIns="144000" tIns="144000" rIns="144000" bIns="144000">
            <a:noAutofit/>
          </a:bodyPr>
          <a:lstStyle>
            <a:lvl1pPr marL="6350" indent="0">
              <a:buFontTx/>
              <a:buNone/>
              <a:defRPr sz="1800"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6062400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Image_Caption 1">
            <a:extLst>
              <a:ext uri="{FF2B5EF4-FFF2-40B4-BE49-F238E27FC236}">
                <a16:creationId xmlns:a16="http://schemas.microsoft.com/office/drawing/2014/main" id="{AF323BD3-548A-354D-ADA9-DA0462ADCE6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7A681C19-525C-EB46-8C22-C426D373D10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29600" y="4746400"/>
            <a:ext cx="6062400" cy="18576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41C24D1E-9E96-1844-B2A6-13CA1411EAF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38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701839F2-0501-2042-AA1A-339190F1FA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Picture Placeholder 1">
            <a:extLst>
              <a:ext uri="{FF2B5EF4-FFF2-40B4-BE49-F238E27FC236}">
                <a16:creationId xmlns:a16="http://schemas.microsoft.com/office/drawing/2014/main" id="{B0246F9D-BBB4-F845-903B-9BCB6A3799F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CB251433-45EA-0548-85FC-44C898DE784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EBC5486-0CC4-8447-8762-C88A95428B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2">
            <a:extLst>
              <a:ext uri="{FF2B5EF4-FFF2-40B4-BE49-F238E27FC236}">
                <a16:creationId xmlns:a16="http://schemas.microsoft.com/office/drawing/2014/main" id="{E6A7B5DF-8207-3443-B760-8C2272B9CE0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7600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F4F3CBD4-C3C4-CD4F-9BA5-B115DCEF02B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-1038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3">
            <a:extLst>
              <a:ext uri="{FF2B5EF4-FFF2-40B4-BE49-F238E27FC236}">
                <a16:creationId xmlns:a16="http://schemas.microsoft.com/office/drawing/2014/main" id="{8C0B1AC2-5C59-004A-BBD3-ED977709A5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AAE1E5D5-CDA1-504E-888B-B884A6EA6725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128564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4">
            <a:extLst>
              <a:ext uri="{FF2B5EF4-FFF2-40B4-BE49-F238E27FC236}">
                <a16:creationId xmlns:a16="http://schemas.microsoft.com/office/drawing/2014/main" id="{3000F666-1F5D-C740-81BD-EA9E4B2DF79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276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D69AE64D-4D5D-1D44-9A53-63F44E948D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89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4F9D373C-5C73-8E4B-8382-B53ED6AA7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5" name="Picture Placeholder 1">
            <a:extLst>
              <a:ext uri="{FF2B5EF4-FFF2-40B4-BE49-F238E27FC236}">
                <a16:creationId xmlns:a16="http://schemas.microsoft.com/office/drawing/2014/main" id="{E39BCACC-73E2-1B41-BE3D-FFB203F3C90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4017600" cy="57132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Image_Caption 1">
            <a:extLst>
              <a:ext uri="{FF2B5EF4-FFF2-40B4-BE49-F238E27FC236}">
                <a16:creationId xmlns:a16="http://schemas.microsoft.com/office/drawing/2014/main" id="{E9FF570A-BE24-9141-87FD-541A6610CCB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521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4087018" y="890588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2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241762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889F4D8E-583F-424A-AB00-EFE4131C9C2D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4087018" y="3781425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7" name="Image_Caption 3">
            <a:extLst>
              <a:ext uri="{FF2B5EF4-FFF2-40B4-BE49-F238E27FC236}">
                <a16:creationId xmlns:a16="http://schemas.microsoft.com/office/drawing/2014/main" id="{5873F71E-F244-B045-925D-7A21F05C700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2417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4C5C7401-B602-E348-9FA1-326B0C408A84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8171656" y="890588"/>
            <a:ext cx="4017962" cy="2822575"/>
          </a:xfrm>
          <a:solidFill>
            <a:schemeClr val="bg1"/>
          </a:solidFill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4">
            <a:extLst>
              <a:ext uri="{FF2B5EF4-FFF2-40B4-BE49-F238E27FC236}">
                <a16:creationId xmlns:a16="http://schemas.microsoft.com/office/drawing/2014/main" id="{5AB450AD-F789-564D-8046-E2973620FD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326563" y="3243184"/>
            <a:ext cx="2862262" cy="324178"/>
          </a:xfrm>
          <a:solidFill>
            <a:schemeClr val="bg1"/>
          </a:solidFill>
        </p:spPr>
        <p:txBody>
          <a:bodyPr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98B438B0-923A-D344-BB96-1E1293FEE953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8171656" y="3781425"/>
            <a:ext cx="4017962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5">
            <a:extLst>
              <a:ext uri="{FF2B5EF4-FFF2-40B4-BE49-F238E27FC236}">
                <a16:creationId xmlns:a16="http://schemas.microsoft.com/office/drawing/2014/main" id="{D3549A48-91FA-794D-A48D-ACF79A20F7D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326563" y="6163353"/>
            <a:ext cx="2865437" cy="324178"/>
          </a:xfrm>
          <a:solidFill>
            <a:schemeClr val="bg1"/>
          </a:solidFill>
        </p:spPr>
        <p:txBody>
          <a:bodyPr wrap="square"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1DFD619F-E9C0-804F-8D75-3339F1C38F53}"/>
              </a:ext>
            </a:extLst>
          </p:cNvPr>
          <p:cNvSpPr>
            <a:spLocks noGrp="1"/>
          </p:cNvSpPr>
          <p:nvPr>
            <p:ph type="sldNum" sz="quarter" idx="46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354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2FD2AB6B-38F4-0849-BB0F-26EBCB570B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16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8E5628C3-E97E-0E42-8B96-49A48CA44E40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30672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650A4448-9254-4147-A204-9F1E2D24744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688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2C8A29F9-D47B-3845-867C-03229EC596F5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1344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Image_Caption 3">
            <a:extLst>
              <a:ext uri="{FF2B5EF4-FFF2-40B4-BE49-F238E27FC236}">
                <a16:creationId xmlns:a16="http://schemas.microsoft.com/office/drawing/2014/main" id="{2831C12D-5883-954D-976E-7988ED86C58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6360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E0CE9459-AA13-694B-B56E-396874D19FA7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9196800" y="890587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Image_Caption 4">
            <a:extLst>
              <a:ext uri="{FF2B5EF4-FFF2-40B4-BE49-F238E27FC236}">
                <a16:creationId xmlns:a16="http://schemas.microsoft.com/office/drawing/2014/main" id="{E8CF8A0E-5D06-EB46-BEE5-DE0912DA990B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98450" y="3243183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576BE624-AB30-D146-A519-002083E8BEA9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6" name="Image_Caption 5">
            <a:extLst>
              <a:ext uri="{FF2B5EF4-FFF2-40B4-BE49-F238E27FC236}">
                <a16:creationId xmlns:a16="http://schemas.microsoft.com/office/drawing/2014/main" id="{A48FE71E-44E3-CC41-979D-D74890C4AB2B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016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B30F3EEA-EE8E-E540-A490-292CACC8829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30672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Image_Caption 6">
            <a:extLst>
              <a:ext uri="{FF2B5EF4-FFF2-40B4-BE49-F238E27FC236}">
                <a16:creationId xmlns:a16="http://schemas.microsoft.com/office/drawing/2014/main" id="{EC59CCA3-D9C7-7346-A272-F2028074C58F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5688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84C7FCD2-B82E-FC4C-8160-F2D38232EF3D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344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Image_Caption 7">
            <a:extLst>
              <a:ext uri="{FF2B5EF4-FFF2-40B4-BE49-F238E27FC236}">
                <a16:creationId xmlns:a16="http://schemas.microsoft.com/office/drawing/2014/main" id="{7285050C-E073-0046-B167-BC52645539F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6360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2" name="Picture Placeholder 8">
            <a:extLst>
              <a:ext uri="{FF2B5EF4-FFF2-40B4-BE49-F238E27FC236}">
                <a16:creationId xmlns:a16="http://schemas.microsoft.com/office/drawing/2014/main" id="{1EF650E8-1577-0745-AFB0-DB5615DE9193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9196800" y="3781424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Image_Caption 8">
            <a:extLst>
              <a:ext uri="{FF2B5EF4-FFF2-40B4-BE49-F238E27FC236}">
                <a16:creationId xmlns:a16="http://schemas.microsoft.com/office/drawing/2014/main" id="{A4D2CE44-C98F-8F42-B770-4658491F516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98450" y="6134020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6BBEE3C4-4A6B-EF47-BF0F-7EB67A8CDA28}"/>
              </a:ext>
            </a:extLst>
          </p:cNvPr>
          <p:cNvSpPr>
            <a:spLocks noGrp="1"/>
          </p:cNvSpPr>
          <p:nvPr>
            <p:ph type="sldNum" sz="quarter" idx="62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90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 dirty="0">
                <a:solidFill>
                  <a:schemeClr val="bg1"/>
                </a:solidFill>
                <a:latin typeface="+mj-lt"/>
              </a:rPr>
            </a:br>
            <a:r>
              <a:rPr lang="en-GB" sz="5000" dirty="0">
                <a:solidFill>
                  <a:schemeClr val="bg1"/>
                </a:solidFill>
                <a:latin typeface="+mj-lt"/>
              </a:rPr>
              <a:t>questions?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803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>
                <a:solidFill>
                  <a:schemeClr val="bg1"/>
                </a:solidFill>
                <a:latin typeface="+mj-lt"/>
              </a:rPr>
            </a:br>
            <a:r>
              <a:rPr lang="en-GB" sz="5000">
                <a:solidFill>
                  <a:schemeClr val="bg1"/>
                </a:solidFill>
                <a:latin typeface="+mj-lt"/>
              </a:rPr>
              <a:t>questions</a:t>
            </a:r>
            <a:r>
              <a:rPr lang="en-GB" sz="5000" dirty="0">
                <a:solidFill>
                  <a:schemeClr val="bg1"/>
                </a:solidFill>
                <a:latin typeface="+mj-lt"/>
              </a:rPr>
              <a:t>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1015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381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919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39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Slide, and Continu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6350" indent="0"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1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5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 Slide, and Contin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0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6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5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5" r:id="rId7"/>
    <p:sldLayoutId id="2147483906" r:id="rId8"/>
    <p:sldLayoutId id="2147483907" r:id="rId9"/>
    <p:sldLayoutId id="2147483908" r:id="rId10"/>
    <p:sldLayoutId id="2147483912" r:id="rId11"/>
    <p:sldLayoutId id="2147483913" r:id="rId12"/>
    <p:sldLayoutId id="2147483916" r:id="rId13"/>
    <p:sldLayoutId id="2147483917" r:id="rId14"/>
    <p:sldLayoutId id="2147483918" r:id="rId15"/>
    <p:sldLayoutId id="2147483919" r:id="rId16"/>
    <p:sldLayoutId id="2147483920" r:id="rId17"/>
    <p:sldLayoutId id="2147483921" r:id="rId18"/>
    <p:sldLayoutId id="2147483922" r:id="rId19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7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6" r:id="rId3"/>
    <p:sldLayoutId id="2147483947" r:id="rId4"/>
    <p:sldLayoutId id="2147483948" r:id="rId5"/>
    <p:sldLayoutId id="2147483951" r:id="rId6"/>
    <p:sldLayoutId id="2147483952" r:id="rId7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8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02C0E-A55F-5116-66A9-935A6F3DA5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44625" y="1576388"/>
            <a:ext cx="10493375" cy="111601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Student Module Feedback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41105-EAA6-4579-A78A-87637E97D36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 dirty="0"/>
              <a:t>Why?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7C5A68-F4C6-CCA4-AECA-7900A4AC94A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In this </a:t>
            </a:r>
            <a:r>
              <a:rPr lang="en-GB" dirty="0">
                <a:highlight>
                  <a:srgbClr val="FFFF00"/>
                </a:highlight>
              </a:rPr>
              <a:t>module/department/school </a:t>
            </a:r>
            <a:r>
              <a:rPr lang="en-GB" dirty="0"/>
              <a:t>we’ve made the following changes based on student feedback:</a:t>
            </a:r>
          </a:p>
          <a:p>
            <a:pPr marL="793750" lvl="1" indent="-342900">
              <a:buFont typeface="Wingdings" panose="05000000000000000000" pitchFamily="2" charset="2"/>
              <a:buChar char="§"/>
            </a:pPr>
            <a:r>
              <a:rPr lang="en-GB" dirty="0"/>
              <a:t>X</a:t>
            </a:r>
          </a:p>
          <a:p>
            <a:pPr marL="793750" lvl="1" indent="-342900">
              <a:buFont typeface="Wingdings" panose="05000000000000000000" pitchFamily="2" charset="2"/>
              <a:buChar char="§"/>
            </a:pPr>
            <a:r>
              <a:rPr lang="en-GB" dirty="0"/>
              <a:t>X</a:t>
            </a:r>
          </a:p>
          <a:p>
            <a:pPr marL="793750" lvl="1" indent="-342900">
              <a:buFont typeface="Wingdings" panose="05000000000000000000" pitchFamily="2" charset="2"/>
              <a:buChar char="§"/>
            </a:pPr>
            <a:r>
              <a:rPr lang="en-GB" dirty="0"/>
              <a:t>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C762E-4CB8-0000-956A-BBAE8E7DBA72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00DF2-9F8A-DDB9-06B7-3FA9A204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/>
              <a:t>Student Module Feedback</a:t>
            </a:r>
            <a:br>
              <a:rPr lang="en-GB" b="1" dirty="0"/>
            </a:br>
            <a:r>
              <a:rPr lang="en-GB" b="1" dirty="0"/>
              <a:t>How?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7BD78-50EB-E69C-ABD8-DDFE0718527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33028" y="1230949"/>
            <a:ext cx="11347708" cy="2198051"/>
          </a:xfrm>
        </p:spPr>
        <p:txBody>
          <a:bodyPr/>
          <a:lstStyle/>
          <a:p>
            <a:pPr marL="292100" indent="-285750">
              <a:buFont typeface="Wingdings" panose="05000000000000000000" pitchFamily="2" charset="2"/>
              <a:buChar char="§"/>
            </a:pPr>
            <a:r>
              <a:rPr lang="en-GB" sz="2000" dirty="0"/>
              <a:t>You should have received an email to your Essex email address from ‘University of Essex surveys’ with links to all the surveys available to you currently.</a:t>
            </a:r>
          </a:p>
          <a:p>
            <a:pPr marL="292100" indent="-285750">
              <a:buFont typeface="Wingdings" panose="05000000000000000000" pitchFamily="2" charset="2"/>
              <a:buChar char="§"/>
            </a:pPr>
            <a:r>
              <a:rPr lang="en-GB" sz="2000" dirty="0"/>
              <a:t>You can also access your available surveys via Moodle: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CA46945-00A2-352D-853D-2DFE14028F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" name="Picture 9" descr="Screenshot of Moodle with evaluations (surveys) available on right hand side of the page.">
            <a:extLst>
              <a:ext uri="{FF2B5EF4-FFF2-40B4-BE49-F238E27FC236}">
                <a16:creationId xmlns:a16="http://schemas.microsoft.com/office/drawing/2014/main" id="{F58B6583-60A9-973B-0A7B-161F45A79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914" y="2628652"/>
            <a:ext cx="11186160" cy="33075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C44B98AD-AAB7-6603-50E5-7621F7489D8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2268220" y="6042118"/>
            <a:ext cx="7655560" cy="431707"/>
          </a:xfrm>
        </p:spPr>
        <p:txBody>
          <a:bodyPr/>
          <a:lstStyle/>
          <a:p>
            <a:pPr algn="l"/>
            <a:r>
              <a:rPr lang="en-GB" sz="1800" b="1" dirty="0"/>
              <a:t>This will only show if there are surveys available to you.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A9BC0D-EB36-A96C-AB57-9A54DAD03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80080" y="3688080"/>
            <a:ext cx="792480" cy="3048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93177"/>
      </p:ext>
    </p:extLst>
  </p:cSld>
  <p:clrMapOvr>
    <a:masterClrMapping/>
  </p:clrMapOvr>
</p:sld>
</file>

<file path=ppt/theme/theme1.xml><?xml version="1.0" encoding="utf-8"?>
<a:theme xmlns:a="http://schemas.openxmlformats.org/drawingml/2006/main" name="Text/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24E1FE93-DBF4-6E41-BD12-7199829D8CB3}"/>
    </a:ext>
  </a:extLst>
</a:theme>
</file>

<file path=ppt/theme/theme2.xml><?xml version="1.0" encoding="utf-8"?>
<a:theme xmlns:a="http://schemas.openxmlformats.org/drawingml/2006/main" name="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E1A0A4E8-9C8B-244F-A8BB-F43D8A27A71A}"/>
    </a:ext>
  </a:extLst>
</a:theme>
</file>

<file path=ppt/theme/theme3.xml><?xml version="1.0" encoding="utf-8"?>
<a:theme xmlns:a="http://schemas.openxmlformats.org/drawingml/2006/main" name="End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BBE50698-18A2-4941-A9C0-C386D61FA33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BA757DD001D6429A804770F209C358" ma:contentTypeVersion="9" ma:contentTypeDescription="Create a new document." ma:contentTypeScope="" ma:versionID="a2af8620d8052c4570ee10b90bc2e287">
  <xsd:schema xmlns:xsd="http://www.w3.org/2001/XMLSchema" xmlns:xs="http://www.w3.org/2001/XMLSchema" xmlns:p="http://schemas.microsoft.com/office/2006/metadata/properties" xmlns:ns2="864fa2f1-e7a3-49ef-aac9-27da4f2d2640" targetNamespace="http://schemas.microsoft.com/office/2006/metadata/properties" ma:root="true" ma:fieldsID="bdde676d73dc32e80c046e4d27a4df6c" ns2:_="">
    <xsd:import namespace="864fa2f1-e7a3-49ef-aac9-27da4f2d26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fa2f1-e7a3-49ef-aac9-27da4f2d26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74A378-A40D-4D10-9A36-F1DBB1C7DA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7D91BB-6FD8-4800-B5D5-2773EA19D436}">
  <ds:schemaRefs>
    <ds:schemaRef ds:uri="http://schemas.microsoft.com/office/2006/metadata/properties"/>
    <ds:schemaRef ds:uri="http://schemas.microsoft.com/office/infopath/2007/PartnerControls"/>
    <ds:schemaRef ds:uri="864fa2f1-e7a3-49ef-aac9-27da4f2d2640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E849799-830B-4E55-9666-63F48AF16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fa2f1-e7a3-49ef-aac9-27da4f2d26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 (1)</Template>
  <TotalTime>704</TotalTime>
  <Words>85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System Font Regular</vt:lpstr>
      <vt:lpstr>Wingdings</vt:lpstr>
      <vt:lpstr>Text/Media Slides</vt:lpstr>
      <vt:lpstr>Media Slides</vt:lpstr>
      <vt:lpstr>End Slides</vt:lpstr>
      <vt:lpstr>Student Module Feedback</vt:lpstr>
      <vt:lpstr>Student Module Feedback How?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Module Feedback info slides</dc:title>
  <dc:creator>QUAD</dc:creator>
  <cp:keywords>Student Module Feedback info slides</cp:keywords>
  <cp:lastModifiedBy>Nash, Luke T W</cp:lastModifiedBy>
  <cp:revision>9</cp:revision>
  <dcterms:created xsi:type="dcterms:W3CDTF">2023-11-21T22:26:48Z</dcterms:created>
  <dcterms:modified xsi:type="dcterms:W3CDTF">2024-03-01T10:55:26Z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0x0101002BBA757DD001D6429A804770F209C358</vt:lpwstr>
  </property>
</Properties>
</file>