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6" r:id="rId4"/>
    <p:sldMasterId id="2147483890" r:id="rId5"/>
    <p:sldMasterId id="2147483927" r:id="rId6"/>
    <p:sldMasterId id="2147483964" r:id="rId7"/>
  </p:sldMasterIdLst>
  <p:notesMasterIdLst>
    <p:notesMasterId r:id="rId22"/>
  </p:notesMasterIdLst>
  <p:handoutMasterIdLst>
    <p:handoutMasterId r:id="rId23"/>
  </p:handoutMasterIdLst>
  <p:sldIdLst>
    <p:sldId id="268" r:id="rId8"/>
    <p:sldId id="282" r:id="rId9"/>
    <p:sldId id="270" r:id="rId10"/>
    <p:sldId id="276" r:id="rId11"/>
    <p:sldId id="278" r:id="rId12"/>
    <p:sldId id="272" r:id="rId13"/>
    <p:sldId id="285" r:id="rId14"/>
    <p:sldId id="273" r:id="rId15"/>
    <p:sldId id="274" r:id="rId16"/>
    <p:sldId id="275" r:id="rId17"/>
    <p:sldId id="277" r:id="rId18"/>
    <p:sldId id="283" r:id="rId19"/>
    <p:sldId id="284" r:id="rId20"/>
    <p:sldId id="28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25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7" autoAdjust="0"/>
    <p:restoredTop sz="86385" autoAdjust="0"/>
  </p:normalViewPr>
  <p:slideViewPr>
    <p:cSldViewPr snapToGrid="0" snapToObjects="1">
      <p:cViewPr varScale="1">
        <p:scale>
          <a:sx n="95" d="100"/>
          <a:sy n="95" d="100"/>
        </p:scale>
        <p:origin x="312" y="78"/>
      </p:cViewPr>
      <p:guideLst/>
    </p:cSldViewPr>
  </p:slideViewPr>
  <p:outlineViewPr>
    <p:cViewPr>
      <p:scale>
        <a:sx n="33" d="100"/>
        <a:sy n="33" d="100"/>
      </p:scale>
      <p:origin x="0" y="-8046"/>
    </p:cViewPr>
  </p:outlineViewPr>
  <p:notesTextViewPr>
    <p:cViewPr>
      <p:scale>
        <a:sx n="1" d="1"/>
        <a:sy n="1" d="1"/>
      </p:scale>
      <p:origin x="0" y="0"/>
    </p:cViewPr>
  </p:notesTextViewPr>
  <p:sorterViewPr>
    <p:cViewPr>
      <p:scale>
        <a:sx n="80" d="100"/>
        <a:sy n="80" d="100"/>
      </p:scale>
      <p:origin x="0" y="0"/>
    </p:cViewPr>
  </p:sorterViewPr>
  <p:notesViewPr>
    <p:cSldViewPr snapToGrid="0" snapToObjects="1" showGuides="1">
      <p:cViewPr varScale="1">
        <p:scale>
          <a:sx n="160" d="100"/>
          <a:sy n="160" d="100"/>
        </p:scale>
        <p:origin x="5312"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2F9495-C47E-F74D-989E-66C515E250A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22A2327-043B-0C4B-9D3B-03D0073D6B8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C6BA747-B8FF-874B-AED5-DE9F3E5B409A}" type="datetimeFigureOut">
              <a:rPr lang="en-US" smtClean="0"/>
              <a:t>8/3/2022</a:t>
            </a:fld>
            <a:endParaRPr lang="en-US"/>
          </a:p>
        </p:txBody>
      </p:sp>
      <p:sp>
        <p:nvSpPr>
          <p:cNvPr id="4" name="Footer Placeholder 3">
            <a:extLst>
              <a:ext uri="{FF2B5EF4-FFF2-40B4-BE49-F238E27FC236}">
                <a16:creationId xmlns:a16="http://schemas.microsoft.com/office/drawing/2014/main" id="{69BF2A69-9A3F-C84F-889B-609CAFD70C1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98799EC-65F5-104B-A92F-F8D6845946B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D71E54-08B8-294F-898B-644954DA2C47}" type="slidenum">
              <a:rPr lang="en-US" smtClean="0"/>
              <a:t>‹#›</a:t>
            </a:fld>
            <a:endParaRPr lang="en-US"/>
          </a:p>
        </p:txBody>
      </p:sp>
    </p:spTree>
    <p:extLst>
      <p:ext uri="{BB962C8B-B14F-4D97-AF65-F5344CB8AC3E}">
        <p14:creationId xmlns:p14="http://schemas.microsoft.com/office/powerpoint/2010/main" val="1389081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A6F6A5-7605-DF41-945B-909649E00EC8}" type="datetimeFigureOut">
              <a:rPr lang="en-US" smtClean="0"/>
              <a:t>8/3/2022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111D0F-7CCC-3448-8011-367F0D0A6ED2}" type="slidenum">
              <a:rPr lang="en-US" smtClean="0"/>
              <a:t>‹#›</a:t>
            </a:fld>
            <a:endParaRPr lang="en-US"/>
          </a:p>
        </p:txBody>
      </p:sp>
    </p:spTree>
    <p:extLst>
      <p:ext uri="{BB962C8B-B14F-4D97-AF65-F5344CB8AC3E}">
        <p14:creationId xmlns:p14="http://schemas.microsoft.com/office/powerpoint/2010/main" val="408045135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hyperlink" Target="https://www.essex.ac.uk/" TargetMode="Externa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hyperlink" Target="https://www.essex.ac.uk/" TargetMode="Externa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hyperlink" Target="https://www.essex.ac.uk/" TargetMode="Externa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hyperlink" Target="https://www.essex.ac.uk/" TargetMode="Externa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Picture Background - Black Logo">
    <p:bg>
      <p:bgPr>
        <a:solidFill>
          <a:schemeClr val="bg1"/>
        </a:solidFill>
        <a:effectLst/>
      </p:bgPr>
    </p:bg>
    <p:spTree>
      <p:nvGrpSpPr>
        <p:cNvPr id="1" name=""/>
        <p:cNvGrpSpPr/>
        <p:nvPr/>
      </p:nvGrpSpPr>
      <p:grpSpPr>
        <a:xfrm>
          <a:off x="0" y="0"/>
          <a:ext cx="0" cy="0"/>
          <a:chOff x="0" y="0"/>
          <a:chExt cx="0" cy="0"/>
        </a:xfrm>
      </p:grpSpPr>
      <p:pic>
        <p:nvPicPr>
          <p:cNvPr id="9" name="UoE_Logo_Black" descr="Logo - University of Essex">
            <a:extLst>
              <a:ext uri="{FF2B5EF4-FFF2-40B4-BE49-F238E27FC236}">
                <a16:creationId xmlns:a16="http://schemas.microsoft.com/office/drawing/2014/main" id="{91F64F71-DD94-BE43-A1BF-90989C0C691C}"/>
              </a:ext>
            </a:extLst>
          </p:cNvPr>
          <p:cNvPicPr>
            <a:picLocks noChangeAspect="1"/>
          </p:cNvPicPr>
          <p:nvPr userDrawn="1"/>
        </p:nvPicPr>
        <p:blipFill>
          <a:blip r:embed="rId2"/>
          <a:stretch>
            <a:fillRect/>
          </a:stretch>
        </p:blipFill>
        <p:spPr>
          <a:xfrm>
            <a:off x="0" y="0"/>
            <a:ext cx="2006641" cy="890588"/>
          </a:xfrm>
          <a:prstGeom prst="rect">
            <a:avLst/>
          </a:prstGeom>
        </p:spPr>
      </p:pic>
      <p:sp>
        <p:nvSpPr>
          <p:cNvPr id="8" name="Coloured_Boarder">
            <a:extLst>
              <a:ext uri="{FF2B5EF4-FFF2-40B4-BE49-F238E27FC236}">
                <a16:creationId xmlns:a16="http://schemas.microsoft.com/office/drawing/2014/main" id="{C6F89C8B-0CBB-8642-991D-39E97AB68587}"/>
              </a:ext>
              <a:ext uri="{C183D7F6-B498-43B3-948B-1728B52AA6E4}">
                <adec:decorative xmlns:adec="http://schemas.microsoft.com/office/drawing/2017/decorative" val="1"/>
              </a:ext>
            </a:extLst>
          </p:cNvPr>
          <p:cNvSpPr/>
          <p:nvPr userDrawn="1"/>
        </p:nvSpPr>
        <p:spPr>
          <a:xfrm>
            <a:off x="-3175" y="1244333"/>
            <a:ext cx="7965391" cy="4824000"/>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_BG">
            <a:extLst>
              <a:ext uri="{FF2B5EF4-FFF2-40B4-BE49-F238E27FC236}">
                <a16:creationId xmlns:a16="http://schemas.microsoft.com/office/drawing/2014/main" id="{5D4998F0-DC3A-364F-ACFE-A254B6B42731}"/>
              </a:ext>
              <a:ext uri="{C183D7F6-B498-43B3-948B-1728B52AA6E4}">
                <adec:decorative xmlns:adec="http://schemas.microsoft.com/office/drawing/2017/decorative" val="1"/>
              </a:ext>
            </a:extLst>
          </p:cNvPr>
          <p:cNvSpPr/>
          <p:nvPr userDrawn="1"/>
        </p:nvSpPr>
        <p:spPr>
          <a:xfrm>
            <a:off x="-4104" y="1319533"/>
            <a:ext cx="7894320" cy="4673600"/>
          </a:xfrm>
          <a:prstGeom prst="rect">
            <a:avLst/>
          </a:prstGeom>
          <a:solidFill>
            <a:schemeClr val="accent3"/>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a:extLst>
              <a:ext uri="{FF2B5EF4-FFF2-40B4-BE49-F238E27FC236}">
                <a16:creationId xmlns:a16="http://schemas.microsoft.com/office/drawing/2014/main" id="{E3CE5658-B912-D047-8F77-FBECD2D6E386}"/>
              </a:ext>
            </a:extLst>
          </p:cNvPr>
          <p:cNvSpPr>
            <a:spLocks noGrp="1"/>
          </p:cNvSpPr>
          <p:nvPr>
            <p:ph type="title" hasCustomPrompt="1"/>
          </p:nvPr>
        </p:nvSpPr>
        <p:spPr>
          <a:xfrm>
            <a:off x="509775" y="2310940"/>
            <a:ext cx="7262626" cy="919162"/>
          </a:xfrm>
        </p:spPr>
        <p:txBody>
          <a:bodyPr anchor="b" anchorCtr="0">
            <a:noAutofit/>
          </a:bodyPr>
          <a:lstStyle>
            <a:lvl1pPr algn="l">
              <a:defRPr sz="4800">
                <a:solidFill>
                  <a:schemeClr val="bg1"/>
                </a:solidFill>
                <a:latin typeface="+mj-lt"/>
              </a:defRPr>
            </a:lvl1pPr>
          </a:lstStyle>
          <a:p>
            <a:r>
              <a:rPr lang="en-GB" dirty="0"/>
              <a:t>Your title here</a:t>
            </a:r>
            <a:endParaRPr lang="en-US" dirty="0"/>
          </a:p>
        </p:txBody>
      </p:sp>
      <p:sp>
        <p:nvSpPr>
          <p:cNvPr id="3" name="Subtitle">
            <a:extLst>
              <a:ext uri="{FF2B5EF4-FFF2-40B4-BE49-F238E27FC236}">
                <a16:creationId xmlns:a16="http://schemas.microsoft.com/office/drawing/2014/main" id="{88E2A088-8E6F-9E4E-909F-F8752CF4E76E}"/>
              </a:ext>
            </a:extLst>
          </p:cNvPr>
          <p:cNvSpPr>
            <a:spLocks noGrp="1"/>
          </p:cNvSpPr>
          <p:nvPr>
            <p:ph type="subTitle" idx="1" hasCustomPrompt="1"/>
          </p:nvPr>
        </p:nvSpPr>
        <p:spPr>
          <a:xfrm>
            <a:off x="509775" y="3433303"/>
            <a:ext cx="7262626" cy="827579"/>
          </a:xfrm>
        </p:spPr>
        <p:txBody>
          <a:bodyPr>
            <a:noAutofit/>
          </a:bodyPr>
          <a:lstStyle>
            <a:lvl1pPr marL="0" indent="0" algn="l">
              <a:buNone/>
              <a:defRPr sz="32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Your subtitle here</a:t>
            </a:r>
            <a:endParaRPr lang="en-US" dirty="0"/>
          </a:p>
        </p:txBody>
      </p:sp>
      <p:cxnSp>
        <p:nvCxnSpPr>
          <p:cNvPr id="7" name="Divider_Line">
            <a:extLst>
              <a:ext uri="{FF2B5EF4-FFF2-40B4-BE49-F238E27FC236}">
                <a16:creationId xmlns:a16="http://schemas.microsoft.com/office/drawing/2014/main" id="{822F4922-0983-EE45-B259-9B610490541E}"/>
              </a:ext>
              <a:ext uri="{C183D7F6-B498-43B3-948B-1728B52AA6E4}">
                <adec:decorative xmlns:adec="http://schemas.microsoft.com/office/drawing/2017/decorative" val="1"/>
              </a:ext>
            </a:extLst>
          </p:cNvPr>
          <p:cNvCxnSpPr/>
          <p:nvPr userDrawn="1"/>
        </p:nvCxnSpPr>
        <p:spPr>
          <a:xfrm>
            <a:off x="509775" y="4442460"/>
            <a:ext cx="1814325"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Details">
            <a:extLst>
              <a:ext uri="{FF2B5EF4-FFF2-40B4-BE49-F238E27FC236}">
                <a16:creationId xmlns:a16="http://schemas.microsoft.com/office/drawing/2014/main" id="{68E25D0D-76B2-1041-9741-CCF63B277D18}"/>
              </a:ext>
            </a:extLst>
          </p:cNvPr>
          <p:cNvSpPr>
            <a:spLocks noGrp="1"/>
          </p:cNvSpPr>
          <p:nvPr>
            <p:ph type="body" sz="quarter" idx="13" hasCustomPrompt="1"/>
          </p:nvPr>
        </p:nvSpPr>
        <p:spPr>
          <a:xfrm>
            <a:off x="509775" y="4573787"/>
            <a:ext cx="3339247" cy="1158651"/>
          </a:xfrm>
          <a:ln w="76200">
            <a:noFill/>
            <a:miter lim="800000"/>
          </a:ln>
        </p:spPr>
        <p:txBody>
          <a:bodyPr wrap="none" lIns="0" tIns="0" rIns="0" bIns="0">
            <a:spAutoFit/>
          </a:bodyPr>
          <a:lstStyle>
            <a:lvl1pPr marL="9525" indent="0">
              <a:buNone/>
              <a:tabLst/>
              <a:defRPr sz="2000">
                <a:solidFill>
                  <a:schemeClr val="bg1"/>
                </a:solidFill>
              </a:defRPr>
            </a:lvl1pPr>
            <a:lvl2pPr marL="9525" indent="0">
              <a:buFontTx/>
              <a:buNone/>
              <a:tabLst/>
              <a:defRPr sz="2000">
                <a:solidFill>
                  <a:schemeClr val="bg1"/>
                </a:solidFill>
              </a:defRPr>
            </a:lvl2pPr>
            <a:lvl3pPr marL="9525" indent="0">
              <a:buFontTx/>
              <a:buNone/>
              <a:tabLst/>
              <a:defRPr sz="2000">
                <a:solidFill>
                  <a:schemeClr val="bg1"/>
                </a:solidFill>
              </a:defRPr>
            </a:lvl3pPr>
            <a:lvl4pPr marL="9525" indent="0">
              <a:buFontTx/>
              <a:buNone/>
              <a:tabLst/>
              <a:defRPr>
                <a:solidFill>
                  <a:schemeClr val="bg1"/>
                </a:solidFill>
              </a:defRPr>
            </a:lvl4pPr>
            <a:lvl5pPr marL="9525" indent="0">
              <a:buFontTx/>
              <a:buNone/>
              <a:tabLst/>
              <a:defRPr>
                <a:solidFill>
                  <a:schemeClr val="bg1"/>
                </a:solidFill>
              </a:defRPr>
            </a:lvl5pPr>
          </a:lstStyle>
          <a:p>
            <a:pPr lvl="0"/>
            <a:r>
              <a:rPr lang="en-GB" dirty="0"/>
              <a:t>Your name here</a:t>
            </a:r>
          </a:p>
          <a:p>
            <a:pPr lvl="1"/>
            <a:r>
              <a:rPr lang="en-GB" dirty="0"/>
              <a:t>Department / Faculty name</a:t>
            </a:r>
          </a:p>
          <a:p>
            <a:pPr lvl="2"/>
            <a:r>
              <a:rPr lang="en-GB" dirty="0"/>
              <a:t>Wednesday 20 January 2021</a:t>
            </a:r>
          </a:p>
        </p:txBody>
      </p:sp>
    </p:spTree>
    <p:extLst>
      <p:ext uri="{BB962C8B-B14F-4D97-AF65-F5344CB8AC3E}">
        <p14:creationId xmlns:p14="http://schemas.microsoft.com/office/powerpoint/2010/main" val="3452884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and Text Slide, and Continuation Slide">
    <p:spTree>
      <p:nvGrpSpPr>
        <p:cNvPr id="1" name=""/>
        <p:cNvGrpSpPr/>
        <p:nvPr/>
      </p:nvGrpSpPr>
      <p:grpSpPr>
        <a:xfrm>
          <a:off x="0" y="0"/>
          <a:ext cx="0" cy="0"/>
          <a:chOff x="0" y="0"/>
          <a:chExt cx="0" cy="0"/>
        </a:xfrm>
      </p:grpSpPr>
      <p:sp>
        <p:nvSpPr>
          <p:cNvPr id="11" name="Slide_Description">
            <a:extLst>
              <a:ext uri="{FF2B5EF4-FFF2-40B4-BE49-F238E27FC236}">
                <a16:creationId xmlns:a16="http://schemas.microsoft.com/office/drawing/2014/main" id="{0A1C2167-F599-3045-AC95-110935BD06EC}"/>
              </a:ext>
            </a:extLst>
          </p:cNvPr>
          <p:cNvSpPr>
            <a:spLocks noGrp="1"/>
          </p:cNvSpPr>
          <p:nvPr>
            <p:ph type="title" hasCustomPrompt="1"/>
          </p:nvPr>
        </p:nvSpPr>
        <p:spPr/>
        <p:txBody>
          <a:bodyPr/>
          <a:lstStyle/>
          <a:p>
            <a:r>
              <a:rPr lang="en-GB" dirty="0"/>
              <a:t>PowerPoint slide description here</a:t>
            </a:r>
            <a:endParaRPr lang="en-US" dirty="0"/>
          </a:p>
        </p:txBody>
      </p:sp>
      <p:sp>
        <p:nvSpPr>
          <p:cNvPr id="14" name="Title">
            <a:extLst>
              <a:ext uri="{FF2B5EF4-FFF2-40B4-BE49-F238E27FC236}">
                <a16:creationId xmlns:a16="http://schemas.microsoft.com/office/drawing/2014/main" id="{117DF9CF-C5D0-9C4B-BFDF-14FC8D365A24}"/>
              </a:ext>
            </a:extLst>
          </p:cNvPr>
          <p:cNvSpPr>
            <a:spLocks noGrp="1"/>
          </p:cNvSpPr>
          <p:nvPr>
            <p:ph type="body" sz="quarter" idx="19" hasCustomPrompt="1"/>
          </p:nvPr>
        </p:nvSpPr>
        <p:spPr>
          <a:xfrm>
            <a:off x="1444623" y="1309688"/>
            <a:ext cx="10493375" cy="736600"/>
          </a:xfrm>
        </p:spPr>
        <p:txBody>
          <a:bodyPr>
            <a:noAutofit/>
          </a:bodyPr>
          <a:lstStyle>
            <a:lvl1pPr marL="6350" indent="0">
              <a:buNone/>
              <a:defRPr sz="3200">
                <a:latin typeface="+mj-lt"/>
              </a:defRPr>
            </a:lvl1pPr>
          </a:lstStyle>
          <a:p>
            <a:pPr lvl="0"/>
            <a:r>
              <a:rPr lang="en-GB" dirty="0"/>
              <a:t>Your title here</a:t>
            </a:r>
            <a:endParaRPr lang="en-US" dirty="0"/>
          </a:p>
        </p:txBody>
      </p:sp>
      <p:sp>
        <p:nvSpPr>
          <p:cNvPr id="16" name="Subtitle">
            <a:extLst>
              <a:ext uri="{FF2B5EF4-FFF2-40B4-BE49-F238E27FC236}">
                <a16:creationId xmlns:a16="http://schemas.microsoft.com/office/drawing/2014/main" id="{3B70F5A4-E5B0-5D4A-9DE6-737A2C6415DE}"/>
              </a:ext>
            </a:extLst>
          </p:cNvPr>
          <p:cNvSpPr>
            <a:spLocks noGrp="1"/>
          </p:cNvSpPr>
          <p:nvPr>
            <p:ph type="body" sz="quarter" idx="20" hasCustomPrompt="1"/>
          </p:nvPr>
        </p:nvSpPr>
        <p:spPr>
          <a:xfrm>
            <a:off x="1444623" y="2046288"/>
            <a:ext cx="10493375" cy="403225"/>
          </a:xfrm>
        </p:spPr>
        <p:txBody>
          <a:bodyPr>
            <a:noAutofit/>
          </a:bodyPr>
          <a:lstStyle>
            <a:lvl1pPr marL="6350" indent="0">
              <a:buNone/>
              <a:defRPr>
                <a:latin typeface="+mj-lt"/>
              </a:defRPr>
            </a:lvl1pPr>
          </a:lstStyle>
          <a:p>
            <a:r>
              <a:rPr lang="en-GB" dirty="0"/>
              <a:t>Your subtitle here</a:t>
            </a:r>
            <a:endParaRPr lang="en-US" dirty="0"/>
          </a:p>
        </p:txBody>
      </p:sp>
      <p:sp>
        <p:nvSpPr>
          <p:cNvPr id="18" name="Body_Copy">
            <a:extLst>
              <a:ext uri="{FF2B5EF4-FFF2-40B4-BE49-F238E27FC236}">
                <a16:creationId xmlns:a16="http://schemas.microsoft.com/office/drawing/2014/main" id="{CB3748D0-BEA8-1347-BDE4-A46EB69FEC13}"/>
              </a:ext>
            </a:extLst>
          </p:cNvPr>
          <p:cNvSpPr>
            <a:spLocks noGrp="1"/>
          </p:cNvSpPr>
          <p:nvPr>
            <p:ph type="body" sz="quarter" idx="21" hasCustomPrompt="1"/>
          </p:nvPr>
        </p:nvSpPr>
        <p:spPr>
          <a:xfrm>
            <a:off x="1444623" y="2465389"/>
            <a:ext cx="9502777" cy="3878261"/>
          </a:xfrm>
        </p:spPr>
        <p:txBody>
          <a:bodyPr tIns="144000" bIns="0">
            <a:noAutofit/>
          </a:bodyPr>
          <a:lstStyle>
            <a:lvl1pPr marL="6350" indent="0">
              <a:buNone/>
              <a:defRPr/>
            </a:lvl1pPr>
          </a:lstStyle>
          <a:p>
            <a:pPr lvl="0"/>
            <a:r>
              <a:rPr lang="en-GB" dirty="0"/>
              <a:t>Insert body copy here</a:t>
            </a:r>
          </a:p>
        </p:txBody>
      </p:sp>
      <p:sp>
        <p:nvSpPr>
          <p:cNvPr id="12" name="Slide Number">
            <a:extLst>
              <a:ext uri="{FF2B5EF4-FFF2-40B4-BE49-F238E27FC236}">
                <a16:creationId xmlns:a16="http://schemas.microsoft.com/office/drawing/2014/main" id="{FEDE7686-2F8C-774B-B289-878EA6549481}"/>
              </a:ext>
            </a:extLst>
          </p:cNvPr>
          <p:cNvSpPr>
            <a:spLocks noGrp="1"/>
          </p:cNvSpPr>
          <p:nvPr>
            <p:ph type="sldNum" sz="quarter" idx="18"/>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3841913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er and Bullet Point Text">
    <p:spTree>
      <p:nvGrpSpPr>
        <p:cNvPr id="1" name=""/>
        <p:cNvGrpSpPr/>
        <p:nvPr/>
      </p:nvGrpSpPr>
      <p:grpSpPr>
        <a:xfrm>
          <a:off x="0" y="0"/>
          <a:ext cx="0" cy="0"/>
          <a:chOff x="0" y="0"/>
          <a:chExt cx="0" cy="0"/>
        </a:xfrm>
      </p:grpSpPr>
      <p:sp>
        <p:nvSpPr>
          <p:cNvPr id="7" name="Slide_description">
            <a:extLst>
              <a:ext uri="{FF2B5EF4-FFF2-40B4-BE49-F238E27FC236}">
                <a16:creationId xmlns:a16="http://schemas.microsoft.com/office/drawing/2014/main" id="{441A23D1-7922-3E47-881A-2CF442EAC1C7}"/>
              </a:ext>
            </a:extLst>
          </p:cNvPr>
          <p:cNvSpPr>
            <a:spLocks noGrp="1"/>
          </p:cNvSpPr>
          <p:nvPr>
            <p:ph type="title" hasCustomPrompt="1"/>
          </p:nvPr>
        </p:nvSpPr>
        <p:spPr/>
        <p:txBody>
          <a:bodyPr/>
          <a:lstStyle/>
          <a:p>
            <a:r>
              <a:rPr lang="en-GB" dirty="0"/>
              <a:t>PowerPoint slide description here</a:t>
            </a:r>
            <a:endParaRPr lang="en-US" dirty="0"/>
          </a:p>
        </p:txBody>
      </p:sp>
      <p:grpSp>
        <p:nvGrpSpPr>
          <p:cNvPr id="8" name="Open_Box_Graphic">
            <a:extLst>
              <a:ext uri="{FF2B5EF4-FFF2-40B4-BE49-F238E27FC236}">
                <a16:creationId xmlns:a16="http://schemas.microsoft.com/office/drawing/2014/main" id="{B0C6E108-B94A-3140-B5FA-245926CA7457}"/>
              </a:ext>
            </a:extLst>
          </p:cNvPr>
          <p:cNvGrpSpPr/>
          <p:nvPr userDrawn="1"/>
        </p:nvGrpSpPr>
        <p:grpSpPr>
          <a:xfrm>
            <a:off x="959726" y="1148165"/>
            <a:ext cx="2991791" cy="2739162"/>
            <a:chOff x="959726" y="1148165"/>
            <a:chExt cx="2991791" cy="2739162"/>
          </a:xfrm>
        </p:grpSpPr>
        <p:sp>
          <p:nvSpPr>
            <p:cNvPr id="9" name="Rectangle 8">
              <a:extLst>
                <a:ext uri="{FF2B5EF4-FFF2-40B4-BE49-F238E27FC236}">
                  <a16:creationId xmlns:a16="http://schemas.microsoft.com/office/drawing/2014/main" id="{692E59B2-17C1-BC4C-A1CA-DF5B7C037529}"/>
                </a:ext>
                <a:ext uri="{C183D7F6-B498-43B3-948B-1728B52AA6E4}">
                  <adec:decorative xmlns:adec="http://schemas.microsoft.com/office/drawing/2017/decorative" val="1"/>
                </a:ext>
              </a:extLst>
            </p:cNvPr>
            <p:cNvSpPr/>
            <p:nvPr userDrawn="1"/>
          </p:nvSpPr>
          <p:spPr>
            <a:xfrm>
              <a:off x="959726" y="1148165"/>
              <a:ext cx="2739162" cy="2739162"/>
            </a:xfrm>
            <a:prstGeom prst="rect">
              <a:avLst/>
            </a:prstGeom>
            <a:noFill/>
            <a:ln w="114300">
              <a:gradFill>
                <a:gsLst>
                  <a:gs pos="0">
                    <a:srgbClr val="622567"/>
                  </a:gs>
                  <a:gs pos="100000">
                    <a:schemeClr val="accent1"/>
                  </a:gs>
                </a:gsLst>
                <a:lin ang="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4079D91-C0B3-BE45-BB7B-DB7531339F1E}"/>
                </a:ext>
              </a:extLst>
            </p:cNvPr>
            <p:cNvSpPr/>
            <p:nvPr userDrawn="1"/>
          </p:nvSpPr>
          <p:spPr>
            <a:xfrm>
              <a:off x="3451863" y="1576137"/>
              <a:ext cx="499654" cy="18757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itle">
            <a:extLst>
              <a:ext uri="{FF2B5EF4-FFF2-40B4-BE49-F238E27FC236}">
                <a16:creationId xmlns:a16="http://schemas.microsoft.com/office/drawing/2014/main" id="{2D199CC7-4CA3-6146-A4B3-D47667521553}"/>
              </a:ext>
            </a:extLst>
          </p:cNvPr>
          <p:cNvSpPr>
            <a:spLocks noGrp="1"/>
          </p:cNvSpPr>
          <p:nvPr>
            <p:ph type="body" sz="quarter" idx="26" hasCustomPrompt="1"/>
          </p:nvPr>
        </p:nvSpPr>
        <p:spPr>
          <a:xfrm>
            <a:off x="1444623" y="1576136"/>
            <a:ext cx="10493375" cy="1116263"/>
          </a:xfrm>
        </p:spPr>
        <p:txBody>
          <a:bodyPr>
            <a:noAutofit/>
          </a:bodyPr>
          <a:lstStyle>
            <a:lvl1pPr marL="6350" indent="0">
              <a:buNone/>
              <a:defRPr sz="4800">
                <a:latin typeface="+mj-lt"/>
              </a:defRPr>
            </a:lvl1pPr>
          </a:lstStyle>
          <a:p>
            <a:pPr lvl="0"/>
            <a:r>
              <a:rPr lang="en-GB" dirty="0"/>
              <a:t>Your section title here</a:t>
            </a:r>
            <a:endParaRPr lang="en-US" dirty="0"/>
          </a:p>
        </p:txBody>
      </p:sp>
      <p:sp>
        <p:nvSpPr>
          <p:cNvPr id="18" name="Subtitle">
            <a:extLst>
              <a:ext uri="{FF2B5EF4-FFF2-40B4-BE49-F238E27FC236}">
                <a16:creationId xmlns:a16="http://schemas.microsoft.com/office/drawing/2014/main" id="{551F7C85-DD37-2F46-9EB2-603098624A06}"/>
              </a:ext>
            </a:extLst>
          </p:cNvPr>
          <p:cNvSpPr>
            <a:spLocks noGrp="1"/>
          </p:cNvSpPr>
          <p:nvPr>
            <p:ph type="body" sz="quarter" idx="27" hasCustomPrompt="1"/>
          </p:nvPr>
        </p:nvSpPr>
        <p:spPr>
          <a:xfrm>
            <a:off x="1444623" y="2692400"/>
            <a:ext cx="10493375" cy="759460"/>
          </a:xfrm>
        </p:spPr>
        <p:txBody>
          <a:bodyPr>
            <a:noAutofit/>
          </a:bodyPr>
          <a:lstStyle>
            <a:lvl1pPr marL="6350" indent="0">
              <a:buNone/>
              <a:defRPr sz="3200">
                <a:latin typeface="+mj-lt"/>
              </a:defRPr>
            </a:lvl1pPr>
          </a:lstStyle>
          <a:p>
            <a:r>
              <a:rPr lang="en-GB" dirty="0"/>
              <a:t>Your subtitle here</a:t>
            </a:r>
            <a:endParaRPr lang="en-US" dirty="0"/>
          </a:p>
        </p:txBody>
      </p:sp>
      <p:sp>
        <p:nvSpPr>
          <p:cNvPr id="20" name="Body_Copy">
            <a:extLst>
              <a:ext uri="{FF2B5EF4-FFF2-40B4-BE49-F238E27FC236}">
                <a16:creationId xmlns:a16="http://schemas.microsoft.com/office/drawing/2014/main" id="{8F73E6E9-8051-FB4F-9701-4C01FD0BB8F3}"/>
              </a:ext>
            </a:extLst>
          </p:cNvPr>
          <p:cNvSpPr>
            <a:spLocks noGrp="1"/>
          </p:cNvSpPr>
          <p:nvPr>
            <p:ph type="body" sz="quarter" idx="28" hasCustomPrompt="1"/>
          </p:nvPr>
        </p:nvSpPr>
        <p:spPr>
          <a:xfrm>
            <a:off x="1444623" y="4035425"/>
            <a:ext cx="9502775" cy="2438400"/>
          </a:xfrm>
        </p:spPr>
        <p:txBody>
          <a:bodyPr>
            <a:noAutofit/>
          </a:bodyPr>
          <a:lstStyle>
            <a:lvl1pPr marL="349250" indent="-342900">
              <a:buFont typeface="Wingdings" pitchFamily="2" charset="2"/>
              <a:buChar char="§"/>
              <a:defRPr/>
            </a:lvl1pPr>
          </a:lstStyle>
          <a:p>
            <a:pPr lvl="0"/>
            <a:r>
              <a:rPr lang="en-GB" dirty="0"/>
              <a:t>Insert body copy here</a:t>
            </a:r>
          </a:p>
        </p:txBody>
      </p:sp>
      <p:sp>
        <p:nvSpPr>
          <p:cNvPr id="2" name="Slide Number">
            <a:extLst>
              <a:ext uri="{FF2B5EF4-FFF2-40B4-BE49-F238E27FC236}">
                <a16:creationId xmlns:a16="http://schemas.microsoft.com/office/drawing/2014/main" id="{451D2EEC-DE3F-F940-BB87-772E9AAE871E}"/>
              </a:ext>
            </a:extLst>
          </p:cNvPr>
          <p:cNvSpPr>
            <a:spLocks noGrp="1"/>
          </p:cNvSpPr>
          <p:nvPr>
            <p:ph type="sldNum" sz="quarter" idx="25"/>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3852854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er and Bullet Point Text Slide, and Continuation">
    <p:spTree>
      <p:nvGrpSpPr>
        <p:cNvPr id="1" name=""/>
        <p:cNvGrpSpPr/>
        <p:nvPr/>
      </p:nvGrpSpPr>
      <p:grpSpPr>
        <a:xfrm>
          <a:off x="0" y="0"/>
          <a:ext cx="0" cy="0"/>
          <a:chOff x="0" y="0"/>
          <a:chExt cx="0" cy="0"/>
        </a:xfrm>
      </p:grpSpPr>
      <p:sp>
        <p:nvSpPr>
          <p:cNvPr id="11" name="Slide_Description">
            <a:extLst>
              <a:ext uri="{FF2B5EF4-FFF2-40B4-BE49-F238E27FC236}">
                <a16:creationId xmlns:a16="http://schemas.microsoft.com/office/drawing/2014/main" id="{0A1C2167-F599-3045-AC95-110935BD06EC}"/>
              </a:ext>
            </a:extLst>
          </p:cNvPr>
          <p:cNvSpPr>
            <a:spLocks noGrp="1"/>
          </p:cNvSpPr>
          <p:nvPr>
            <p:ph type="title" hasCustomPrompt="1"/>
          </p:nvPr>
        </p:nvSpPr>
        <p:spPr/>
        <p:txBody>
          <a:bodyPr/>
          <a:lstStyle/>
          <a:p>
            <a:r>
              <a:rPr lang="en-GB" dirty="0"/>
              <a:t>PowerPoint slide description here</a:t>
            </a:r>
            <a:endParaRPr lang="en-US" dirty="0"/>
          </a:p>
        </p:txBody>
      </p:sp>
      <p:sp>
        <p:nvSpPr>
          <p:cNvPr id="14" name="Title">
            <a:extLst>
              <a:ext uri="{FF2B5EF4-FFF2-40B4-BE49-F238E27FC236}">
                <a16:creationId xmlns:a16="http://schemas.microsoft.com/office/drawing/2014/main" id="{117DF9CF-C5D0-9C4B-BFDF-14FC8D365A24}"/>
              </a:ext>
            </a:extLst>
          </p:cNvPr>
          <p:cNvSpPr>
            <a:spLocks noGrp="1"/>
          </p:cNvSpPr>
          <p:nvPr>
            <p:ph type="body" sz="quarter" idx="19" hasCustomPrompt="1"/>
          </p:nvPr>
        </p:nvSpPr>
        <p:spPr>
          <a:xfrm>
            <a:off x="1444623" y="1309688"/>
            <a:ext cx="10493375" cy="736600"/>
          </a:xfrm>
        </p:spPr>
        <p:txBody>
          <a:bodyPr>
            <a:noAutofit/>
          </a:bodyPr>
          <a:lstStyle>
            <a:lvl1pPr marL="6350" indent="0">
              <a:buNone/>
              <a:defRPr sz="3200">
                <a:latin typeface="+mj-lt"/>
              </a:defRPr>
            </a:lvl1pPr>
          </a:lstStyle>
          <a:p>
            <a:pPr lvl="0"/>
            <a:r>
              <a:rPr lang="en-GB" dirty="0"/>
              <a:t>Your title here</a:t>
            </a:r>
            <a:endParaRPr lang="en-US" dirty="0"/>
          </a:p>
        </p:txBody>
      </p:sp>
      <p:sp>
        <p:nvSpPr>
          <p:cNvPr id="16" name="Subtitle">
            <a:extLst>
              <a:ext uri="{FF2B5EF4-FFF2-40B4-BE49-F238E27FC236}">
                <a16:creationId xmlns:a16="http://schemas.microsoft.com/office/drawing/2014/main" id="{3B70F5A4-E5B0-5D4A-9DE6-737A2C6415DE}"/>
              </a:ext>
            </a:extLst>
          </p:cNvPr>
          <p:cNvSpPr>
            <a:spLocks noGrp="1"/>
          </p:cNvSpPr>
          <p:nvPr>
            <p:ph type="body" sz="quarter" idx="20" hasCustomPrompt="1"/>
          </p:nvPr>
        </p:nvSpPr>
        <p:spPr>
          <a:xfrm>
            <a:off x="1444623" y="2046288"/>
            <a:ext cx="10493375" cy="403225"/>
          </a:xfrm>
        </p:spPr>
        <p:txBody>
          <a:bodyPr>
            <a:noAutofit/>
          </a:bodyPr>
          <a:lstStyle>
            <a:lvl1pPr marL="6350" indent="0">
              <a:buNone/>
              <a:defRPr>
                <a:latin typeface="+mj-lt"/>
              </a:defRPr>
            </a:lvl1pPr>
          </a:lstStyle>
          <a:p>
            <a:r>
              <a:rPr lang="en-GB" dirty="0"/>
              <a:t>Your subtitle here</a:t>
            </a:r>
            <a:endParaRPr lang="en-US" dirty="0"/>
          </a:p>
        </p:txBody>
      </p:sp>
      <p:sp>
        <p:nvSpPr>
          <p:cNvPr id="18" name="Body_Copy">
            <a:extLst>
              <a:ext uri="{FF2B5EF4-FFF2-40B4-BE49-F238E27FC236}">
                <a16:creationId xmlns:a16="http://schemas.microsoft.com/office/drawing/2014/main" id="{CB3748D0-BEA8-1347-BDE4-A46EB69FEC13}"/>
              </a:ext>
            </a:extLst>
          </p:cNvPr>
          <p:cNvSpPr>
            <a:spLocks noGrp="1"/>
          </p:cNvSpPr>
          <p:nvPr>
            <p:ph type="body" sz="quarter" idx="21" hasCustomPrompt="1"/>
          </p:nvPr>
        </p:nvSpPr>
        <p:spPr>
          <a:xfrm>
            <a:off x="1444623" y="2465389"/>
            <a:ext cx="9502777" cy="3878261"/>
          </a:xfrm>
        </p:spPr>
        <p:txBody>
          <a:bodyPr tIns="144000" bIns="0">
            <a:noAutofit/>
          </a:bodyPr>
          <a:lstStyle>
            <a:lvl1pPr marL="349250" indent="-342900">
              <a:buFont typeface="Wingdings" pitchFamily="2" charset="2"/>
              <a:buChar char="§"/>
              <a:defRPr/>
            </a:lvl1pPr>
          </a:lstStyle>
          <a:p>
            <a:pPr lvl="0"/>
            <a:r>
              <a:rPr lang="en-GB" dirty="0"/>
              <a:t>Insert body copy here</a:t>
            </a:r>
          </a:p>
        </p:txBody>
      </p:sp>
      <p:sp>
        <p:nvSpPr>
          <p:cNvPr id="12" name="Slide Number">
            <a:extLst>
              <a:ext uri="{FF2B5EF4-FFF2-40B4-BE49-F238E27FC236}">
                <a16:creationId xmlns:a16="http://schemas.microsoft.com/office/drawing/2014/main" id="{FEDE7686-2F8C-774B-B289-878EA6549481}"/>
              </a:ext>
            </a:extLst>
          </p:cNvPr>
          <p:cNvSpPr>
            <a:spLocks noGrp="1"/>
          </p:cNvSpPr>
          <p:nvPr>
            <p:ph type="sldNum" sz="quarter" idx="18"/>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26222049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and Text">
    <p:spTree>
      <p:nvGrpSpPr>
        <p:cNvPr id="1" name=""/>
        <p:cNvGrpSpPr/>
        <p:nvPr/>
      </p:nvGrpSpPr>
      <p:grpSpPr>
        <a:xfrm>
          <a:off x="0" y="0"/>
          <a:ext cx="0" cy="0"/>
          <a:chOff x="0" y="0"/>
          <a:chExt cx="0" cy="0"/>
        </a:xfrm>
      </p:grpSpPr>
      <p:sp>
        <p:nvSpPr>
          <p:cNvPr id="5" name="Slide_Description">
            <a:extLst>
              <a:ext uri="{FF2B5EF4-FFF2-40B4-BE49-F238E27FC236}">
                <a16:creationId xmlns:a16="http://schemas.microsoft.com/office/drawing/2014/main" id="{546DA19B-F03E-3748-8FDF-6BC4E21FC10E}"/>
              </a:ext>
            </a:extLst>
          </p:cNvPr>
          <p:cNvSpPr>
            <a:spLocks noGrp="1"/>
          </p:cNvSpPr>
          <p:nvPr>
            <p:ph type="title" hasCustomPrompt="1"/>
          </p:nvPr>
        </p:nvSpPr>
        <p:spPr/>
        <p:txBody>
          <a:bodyPr/>
          <a:lstStyle/>
          <a:p>
            <a:r>
              <a:rPr lang="en-GB" dirty="0"/>
              <a:t>PowerPoint slide description here</a:t>
            </a:r>
            <a:endParaRPr lang="en-US" dirty="0"/>
          </a:p>
        </p:txBody>
      </p:sp>
      <p:sp>
        <p:nvSpPr>
          <p:cNvPr id="13" name="Title">
            <a:extLst>
              <a:ext uri="{FF2B5EF4-FFF2-40B4-BE49-F238E27FC236}">
                <a16:creationId xmlns:a16="http://schemas.microsoft.com/office/drawing/2014/main" id="{8D868F4E-EA01-954D-AFBF-796545D67CEF}"/>
              </a:ext>
            </a:extLst>
          </p:cNvPr>
          <p:cNvSpPr>
            <a:spLocks noGrp="1"/>
          </p:cNvSpPr>
          <p:nvPr>
            <p:ph type="body" sz="quarter" idx="30" hasCustomPrompt="1"/>
          </p:nvPr>
        </p:nvSpPr>
        <p:spPr>
          <a:xfrm>
            <a:off x="5546723" y="1185863"/>
            <a:ext cx="6391275" cy="671512"/>
          </a:xfrm>
        </p:spPr>
        <p:txBody>
          <a:bodyPr tIns="0" bIns="0">
            <a:noAutofit/>
          </a:bodyPr>
          <a:lstStyle>
            <a:lvl1pPr marL="6350" indent="0">
              <a:buFontTx/>
              <a:buNone/>
              <a:defRPr sz="3200">
                <a:latin typeface="+mj-lt"/>
              </a:defRPr>
            </a:lvl1pPr>
          </a:lstStyle>
          <a:p>
            <a:pPr lvl="0"/>
            <a:r>
              <a:rPr lang="en-GB" dirty="0"/>
              <a:t>Your title here</a:t>
            </a:r>
            <a:endParaRPr lang="en-US" dirty="0"/>
          </a:p>
        </p:txBody>
      </p:sp>
      <p:sp>
        <p:nvSpPr>
          <p:cNvPr id="15" name="Body_Copy">
            <a:extLst>
              <a:ext uri="{FF2B5EF4-FFF2-40B4-BE49-F238E27FC236}">
                <a16:creationId xmlns:a16="http://schemas.microsoft.com/office/drawing/2014/main" id="{48F8026E-D826-2B4A-9638-D13D28916EE5}"/>
              </a:ext>
            </a:extLst>
          </p:cNvPr>
          <p:cNvSpPr>
            <a:spLocks noGrp="1"/>
          </p:cNvSpPr>
          <p:nvPr>
            <p:ph type="body" sz="quarter" idx="31" hasCustomPrompt="1"/>
          </p:nvPr>
        </p:nvSpPr>
        <p:spPr>
          <a:xfrm>
            <a:off x="5546723" y="1857375"/>
            <a:ext cx="6391275" cy="4486275"/>
          </a:xfrm>
        </p:spPr>
        <p:txBody>
          <a:bodyPr tIns="0" bIns="0">
            <a:noAutofit/>
          </a:bodyPr>
          <a:lstStyle>
            <a:lvl1pPr marL="6350" indent="0">
              <a:buFontTx/>
              <a:buNone/>
              <a:defRPr/>
            </a:lvl1pPr>
          </a:lstStyle>
          <a:p>
            <a:pPr lvl="0"/>
            <a:r>
              <a:rPr lang="en-GB" dirty="0"/>
              <a:t>Insert body copy here</a:t>
            </a:r>
          </a:p>
        </p:txBody>
      </p:sp>
      <p:sp>
        <p:nvSpPr>
          <p:cNvPr id="8" name="Picture Placeholder 1">
            <a:extLst>
              <a:ext uri="{FF2B5EF4-FFF2-40B4-BE49-F238E27FC236}">
                <a16:creationId xmlns:a16="http://schemas.microsoft.com/office/drawing/2014/main" id="{36C7C674-920E-D244-A5EA-8A41340F91CD}"/>
              </a:ext>
            </a:extLst>
          </p:cNvPr>
          <p:cNvSpPr>
            <a:spLocks noGrp="1"/>
          </p:cNvSpPr>
          <p:nvPr>
            <p:ph type="pic" sz="quarter" idx="25"/>
          </p:nvPr>
        </p:nvSpPr>
        <p:spPr>
          <a:xfrm>
            <a:off x="0" y="890588"/>
            <a:ext cx="4884738" cy="5713412"/>
          </a:xfrm>
        </p:spPr>
        <p:txBody>
          <a:bodyPr/>
          <a:lstStyle>
            <a:lvl1pPr marL="6350" indent="0" algn="ctr">
              <a:buNone/>
              <a:defRPr/>
            </a:lvl1pPr>
          </a:lstStyle>
          <a:p>
            <a:endParaRPr lang="en-US" dirty="0"/>
          </a:p>
        </p:txBody>
      </p:sp>
      <p:sp>
        <p:nvSpPr>
          <p:cNvPr id="18" name="Image_Caption 1">
            <a:extLst>
              <a:ext uri="{FF2B5EF4-FFF2-40B4-BE49-F238E27FC236}">
                <a16:creationId xmlns:a16="http://schemas.microsoft.com/office/drawing/2014/main" id="{B9177340-2BC9-DB48-A574-C206785FDD0C}"/>
              </a:ext>
            </a:extLst>
          </p:cNvPr>
          <p:cNvSpPr>
            <a:spLocks noGrp="1"/>
          </p:cNvSpPr>
          <p:nvPr>
            <p:ph type="body" sz="quarter" idx="32" hasCustomPrompt="1"/>
          </p:nvPr>
        </p:nvSpPr>
        <p:spPr>
          <a:xfrm>
            <a:off x="2019300" y="6149647"/>
            <a:ext cx="2865438" cy="324178"/>
          </a:xfrm>
          <a:solidFill>
            <a:schemeClr val="bg1"/>
          </a:solidFill>
        </p:spPr>
        <p:txBody>
          <a:bodyPr tIns="36000" rIns="251999" bIns="72000" anchor="b" anchorCtr="0">
            <a:spAutoFit/>
          </a:bodyPr>
          <a:lstStyle>
            <a:lvl1pPr marL="6350" indent="0" algn="r">
              <a:buNone/>
              <a:defRPr sz="1200"/>
            </a:lvl1pPr>
          </a:lstStyle>
          <a:p>
            <a:pPr lvl="0"/>
            <a:r>
              <a:rPr lang="en-GB" dirty="0"/>
              <a:t>Insert image caption here</a:t>
            </a:r>
          </a:p>
        </p:txBody>
      </p:sp>
      <p:sp>
        <p:nvSpPr>
          <p:cNvPr id="12" name="Slide Number">
            <a:extLst>
              <a:ext uri="{FF2B5EF4-FFF2-40B4-BE49-F238E27FC236}">
                <a16:creationId xmlns:a16="http://schemas.microsoft.com/office/drawing/2014/main" id="{CD456C92-FF85-494F-A1FB-852BC58A5F52}"/>
              </a:ext>
            </a:extLst>
          </p:cNvPr>
          <p:cNvSpPr>
            <a:spLocks noGrp="1"/>
          </p:cNvSpPr>
          <p:nvPr>
            <p:ph type="sldNum" sz="quarter" idx="28"/>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41346601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and Bullet Point Text">
    <p:spTree>
      <p:nvGrpSpPr>
        <p:cNvPr id="1" name=""/>
        <p:cNvGrpSpPr/>
        <p:nvPr/>
      </p:nvGrpSpPr>
      <p:grpSpPr>
        <a:xfrm>
          <a:off x="0" y="0"/>
          <a:ext cx="0" cy="0"/>
          <a:chOff x="0" y="0"/>
          <a:chExt cx="0" cy="0"/>
        </a:xfrm>
      </p:grpSpPr>
      <p:sp>
        <p:nvSpPr>
          <p:cNvPr id="5" name="Slide_Description">
            <a:extLst>
              <a:ext uri="{FF2B5EF4-FFF2-40B4-BE49-F238E27FC236}">
                <a16:creationId xmlns:a16="http://schemas.microsoft.com/office/drawing/2014/main" id="{546DA19B-F03E-3748-8FDF-6BC4E21FC10E}"/>
              </a:ext>
            </a:extLst>
          </p:cNvPr>
          <p:cNvSpPr>
            <a:spLocks noGrp="1"/>
          </p:cNvSpPr>
          <p:nvPr>
            <p:ph type="title" hasCustomPrompt="1"/>
          </p:nvPr>
        </p:nvSpPr>
        <p:spPr/>
        <p:txBody>
          <a:bodyPr/>
          <a:lstStyle/>
          <a:p>
            <a:r>
              <a:rPr lang="en-GB" dirty="0"/>
              <a:t>PowerPoint slide description here</a:t>
            </a:r>
            <a:endParaRPr lang="en-US" dirty="0"/>
          </a:p>
        </p:txBody>
      </p:sp>
      <p:sp>
        <p:nvSpPr>
          <p:cNvPr id="13" name="Title">
            <a:extLst>
              <a:ext uri="{FF2B5EF4-FFF2-40B4-BE49-F238E27FC236}">
                <a16:creationId xmlns:a16="http://schemas.microsoft.com/office/drawing/2014/main" id="{8D868F4E-EA01-954D-AFBF-796545D67CEF}"/>
              </a:ext>
            </a:extLst>
          </p:cNvPr>
          <p:cNvSpPr>
            <a:spLocks noGrp="1"/>
          </p:cNvSpPr>
          <p:nvPr>
            <p:ph type="body" sz="quarter" idx="30" hasCustomPrompt="1"/>
          </p:nvPr>
        </p:nvSpPr>
        <p:spPr>
          <a:xfrm>
            <a:off x="5546723" y="1185863"/>
            <a:ext cx="6391275" cy="671512"/>
          </a:xfrm>
        </p:spPr>
        <p:txBody>
          <a:bodyPr tIns="0" bIns="0">
            <a:noAutofit/>
          </a:bodyPr>
          <a:lstStyle>
            <a:lvl1pPr marL="6350" indent="0">
              <a:buFontTx/>
              <a:buNone/>
              <a:defRPr sz="3200">
                <a:latin typeface="+mj-lt"/>
              </a:defRPr>
            </a:lvl1pPr>
          </a:lstStyle>
          <a:p>
            <a:pPr lvl="0"/>
            <a:r>
              <a:rPr lang="en-GB" dirty="0"/>
              <a:t>Your title here</a:t>
            </a:r>
            <a:endParaRPr lang="en-US" dirty="0"/>
          </a:p>
        </p:txBody>
      </p:sp>
      <p:sp>
        <p:nvSpPr>
          <p:cNvPr id="15" name="Body_Copy">
            <a:extLst>
              <a:ext uri="{FF2B5EF4-FFF2-40B4-BE49-F238E27FC236}">
                <a16:creationId xmlns:a16="http://schemas.microsoft.com/office/drawing/2014/main" id="{48F8026E-D826-2B4A-9638-D13D28916EE5}"/>
              </a:ext>
            </a:extLst>
          </p:cNvPr>
          <p:cNvSpPr>
            <a:spLocks noGrp="1"/>
          </p:cNvSpPr>
          <p:nvPr>
            <p:ph type="body" sz="quarter" idx="31" hasCustomPrompt="1"/>
          </p:nvPr>
        </p:nvSpPr>
        <p:spPr>
          <a:xfrm>
            <a:off x="5546723" y="1857375"/>
            <a:ext cx="6391275" cy="4486275"/>
          </a:xfrm>
        </p:spPr>
        <p:txBody>
          <a:bodyPr tIns="0" bIns="0">
            <a:noAutofit/>
          </a:bodyPr>
          <a:lstStyle>
            <a:lvl1pPr marL="349250" indent="-342900">
              <a:buFont typeface="Wingdings" pitchFamily="2" charset="2"/>
              <a:buChar char="§"/>
              <a:defRPr/>
            </a:lvl1pPr>
          </a:lstStyle>
          <a:p>
            <a:pPr lvl="0"/>
            <a:r>
              <a:rPr lang="en-GB" dirty="0"/>
              <a:t>Insert body copy here</a:t>
            </a:r>
          </a:p>
        </p:txBody>
      </p:sp>
      <p:sp>
        <p:nvSpPr>
          <p:cNvPr id="8" name="Picture Placeholder 1">
            <a:extLst>
              <a:ext uri="{FF2B5EF4-FFF2-40B4-BE49-F238E27FC236}">
                <a16:creationId xmlns:a16="http://schemas.microsoft.com/office/drawing/2014/main" id="{36C7C674-920E-D244-A5EA-8A41340F91CD}"/>
              </a:ext>
            </a:extLst>
          </p:cNvPr>
          <p:cNvSpPr>
            <a:spLocks noGrp="1"/>
          </p:cNvSpPr>
          <p:nvPr>
            <p:ph type="pic" sz="quarter" idx="25"/>
          </p:nvPr>
        </p:nvSpPr>
        <p:spPr>
          <a:xfrm>
            <a:off x="0" y="890588"/>
            <a:ext cx="4884738" cy="5713412"/>
          </a:xfrm>
        </p:spPr>
        <p:txBody>
          <a:bodyPr/>
          <a:lstStyle>
            <a:lvl1pPr marL="6350" indent="0" algn="ctr">
              <a:buNone/>
              <a:defRPr/>
            </a:lvl1pPr>
          </a:lstStyle>
          <a:p>
            <a:endParaRPr lang="en-US" dirty="0"/>
          </a:p>
        </p:txBody>
      </p:sp>
      <p:sp>
        <p:nvSpPr>
          <p:cNvPr id="18" name="Image_Caption 1">
            <a:extLst>
              <a:ext uri="{FF2B5EF4-FFF2-40B4-BE49-F238E27FC236}">
                <a16:creationId xmlns:a16="http://schemas.microsoft.com/office/drawing/2014/main" id="{B9177340-2BC9-DB48-A574-C206785FDD0C}"/>
              </a:ext>
            </a:extLst>
          </p:cNvPr>
          <p:cNvSpPr>
            <a:spLocks noGrp="1"/>
          </p:cNvSpPr>
          <p:nvPr>
            <p:ph type="body" sz="quarter" idx="32" hasCustomPrompt="1"/>
          </p:nvPr>
        </p:nvSpPr>
        <p:spPr>
          <a:xfrm>
            <a:off x="2019300" y="6149647"/>
            <a:ext cx="2865438" cy="324178"/>
          </a:xfrm>
          <a:solidFill>
            <a:schemeClr val="bg1"/>
          </a:solidFill>
        </p:spPr>
        <p:txBody>
          <a:bodyPr tIns="36000" rIns="251999" bIns="72000" anchor="b" anchorCtr="0">
            <a:spAutoFit/>
          </a:bodyPr>
          <a:lstStyle>
            <a:lvl1pPr marL="6350" indent="0" algn="r">
              <a:buNone/>
              <a:defRPr sz="1200"/>
            </a:lvl1pPr>
          </a:lstStyle>
          <a:p>
            <a:pPr lvl="0"/>
            <a:r>
              <a:rPr lang="en-GB" dirty="0"/>
              <a:t>Insert image caption here</a:t>
            </a:r>
          </a:p>
        </p:txBody>
      </p:sp>
      <p:sp>
        <p:nvSpPr>
          <p:cNvPr id="12" name="Slide Number">
            <a:extLst>
              <a:ext uri="{FF2B5EF4-FFF2-40B4-BE49-F238E27FC236}">
                <a16:creationId xmlns:a16="http://schemas.microsoft.com/office/drawing/2014/main" id="{CD456C92-FF85-494F-A1FB-852BC58A5F52}"/>
              </a:ext>
            </a:extLst>
          </p:cNvPr>
          <p:cNvSpPr>
            <a:spLocks noGrp="1"/>
          </p:cNvSpPr>
          <p:nvPr>
            <p:ph type="sldNum" sz="quarter" idx="28"/>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3976546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Images and Text">
    <p:bg>
      <p:bgPr>
        <a:solidFill>
          <a:schemeClr val="bg1"/>
        </a:solidFill>
        <a:effectLst/>
      </p:bgPr>
    </p:bg>
    <p:spTree>
      <p:nvGrpSpPr>
        <p:cNvPr id="1" name=""/>
        <p:cNvGrpSpPr/>
        <p:nvPr/>
      </p:nvGrpSpPr>
      <p:grpSpPr>
        <a:xfrm>
          <a:off x="0" y="0"/>
          <a:ext cx="0" cy="0"/>
          <a:chOff x="0" y="0"/>
          <a:chExt cx="0" cy="0"/>
        </a:xfrm>
      </p:grpSpPr>
      <p:sp>
        <p:nvSpPr>
          <p:cNvPr id="2" name="Slide_Description">
            <a:extLst>
              <a:ext uri="{FF2B5EF4-FFF2-40B4-BE49-F238E27FC236}">
                <a16:creationId xmlns:a16="http://schemas.microsoft.com/office/drawing/2014/main" id="{F9D03F33-FD22-6E47-B694-6DEAEFEAEBED}"/>
              </a:ext>
            </a:extLst>
          </p:cNvPr>
          <p:cNvSpPr>
            <a:spLocks noGrp="1"/>
          </p:cNvSpPr>
          <p:nvPr>
            <p:ph type="title" hasCustomPrompt="1"/>
          </p:nvPr>
        </p:nvSpPr>
        <p:spPr/>
        <p:txBody>
          <a:bodyPr/>
          <a:lstStyle/>
          <a:p>
            <a:r>
              <a:rPr lang="en-GB" dirty="0"/>
              <a:t>PowerPoint slide description here</a:t>
            </a:r>
            <a:endParaRPr lang="en-US" dirty="0"/>
          </a:p>
        </p:txBody>
      </p:sp>
      <p:sp>
        <p:nvSpPr>
          <p:cNvPr id="4" name="Title">
            <a:extLst>
              <a:ext uri="{FF2B5EF4-FFF2-40B4-BE49-F238E27FC236}">
                <a16:creationId xmlns:a16="http://schemas.microsoft.com/office/drawing/2014/main" id="{B670F0D1-2F62-E649-AA20-9AFFE4CBA3FA}"/>
              </a:ext>
            </a:extLst>
          </p:cNvPr>
          <p:cNvSpPr>
            <a:spLocks noGrp="1"/>
          </p:cNvSpPr>
          <p:nvPr>
            <p:ph type="body" sz="quarter" idx="32" hasCustomPrompt="1"/>
          </p:nvPr>
        </p:nvSpPr>
        <p:spPr>
          <a:xfrm>
            <a:off x="5546723" y="1185863"/>
            <a:ext cx="6391275" cy="671512"/>
          </a:xfrm>
        </p:spPr>
        <p:txBody>
          <a:bodyPr tIns="0" bIns="0">
            <a:noAutofit/>
          </a:bodyPr>
          <a:lstStyle>
            <a:lvl1pPr marL="6350" indent="0">
              <a:buFontTx/>
              <a:buNone/>
              <a:defRPr sz="3200">
                <a:latin typeface="+mj-lt"/>
              </a:defRPr>
            </a:lvl1pPr>
          </a:lstStyle>
          <a:p>
            <a:pPr lvl="0"/>
            <a:r>
              <a:rPr lang="en-GB" dirty="0"/>
              <a:t>Your title here</a:t>
            </a:r>
            <a:endParaRPr lang="en-US" dirty="0"/>
          </a:p>
        </p:txBody>
      </p:sp>
      <p:sp>
        <p:nvSpPr>
          <p:cNvPr id="17" name="Body_Copy">
            <a:extLst>
              <a:ext uri="{FF2B5EF4-FFF2-40B4-BE49-F238E27FC236}">
                <a16:creationId xmlns:a16="http://schemas.microsoft.com/office/drawing/2014/main" id="{5AA1BDEE-EAA8-BC4D-8C4B-6DE44B8D158A}"/>
              </a:ext>
            </a:extLst>
          </p:cNvPr>
          <p:cNvSpPr>
            <a:spLocks noGrp="1"/>
          </p:cNvSpPr>
          <p:nvPr>
            <p:ph type="body" sz="quarter" idx="33" hasCustomPrompt="1"/>
          </p:nvPr>
        </p:nvSpPr>
        <p:spPr>
          <a:xfrm>
            <a:off x="5546723" y="1857375"/>
            <a:ext cx="6391275" cy="4486275"/>
          </a:xfrm>
        </p:spPr>
        <p:txBody>
          <a:bodyPr tIns="0" bIns="0">
            <a:noAutofit/>
          </a:bodyPr>
          <a:lstStyle>
            <a:lvl1pPr marL="6350" indent="0">
              <a:buFontTx/>
              <a:buNone/>
              <a:defRPr/>
            </a:lvl1pPr>
          </a:lstStyle>
          <a:p>
            <a:pPr lvl="0"/>
            <a:r>
              <a:rPr lang="en-GB" dirty="0"/>
              <a:t>Insert body copy here</a:t>
            </a:r>
          </a:p>
        </p:txBody>
      </p:sp>
      <p:sp>
        <p:nvSpPr>
          <p:cNvPr id="5" name="Picture Placeholder 1">
            <a:extLst>
              <a:ext uri="{FF2B5EF4-FFF2-40B4-BE49-F238E27FC236}">
                <a16:creationId xmlns:a16="http://schemas.microsoft.com/office/drawing/2014/main" id="{80A3C2EC-6F1E-CD41-B822-BF1E1A54EBBF}"/>
              </a:ext>
            </a:extLst>
          </p:cNvPr>
          <p:cNvSpPr>
            <a:spLocks noGrp="1"/>
          </p:cNvSpPr>
          <p:nvPr>
            <p:ph type="pic" sz="quarter" idx="36"/>
          </p:nvPr>
        </p:nvSpPr>
        <p:spPr>
          <a:xfrm>
            <a:off x="0" y="890588"/>
            <a:ext cx="4883150" cy="2822575"/>
          </a:xfrm>
        </p:spPr>
        <p:txBody>
          <a:bodyPr/>
          <a:lstStyle>
            <a:lvl1pPr marL="6350" indent="0" algn="ctr">
              <a:buFontTx/>
              <a:buNone/>
              <a:defRPr/>
            </a:lvl1pPr>
          </a:lstStyle>
          <a:p>
            <a:endParaRPr lang="en-US" dirty="0"/>
          </a:p>
        </p:txBody>
      </p:sp>
      <p:sp>
        <p:nvSpPr>
          <p:cNvPr id="21" name="Image_Caption 1">
            <a:extLst>
              <a:ext uri="{FF2B5EF4-FFF2-40B4-BE49-F238E27FC236}">
                <a16:creationId xmlns:a16="http://schemas.microsoft.com/office/drawing/2014/main" id="{08207E2B-0FB6-EB48-949C-B0CB83C282CB}"/>
              </a:ext>
            </a:extLst>
          </p:cNvPr>
          <p:cNvSpPr>
            <a:spLocks noGrp="1"/>
          </p:cNvSpPr>
          <p:nvPr>
            <p:ph type="body" sz="quarter" idx="34" hasCustomPrompt="1"/>
          </p:nvPr>
        </p:nvSpPr>
        <p:spPr>
          <a:xfrm>
            <a:off x="2017712" y="3242935"/>
            <a:ext cx="2865438" cy="324178"/>
          </a:xfrm>
          <a:solidFill>
            <a:schemeClr val="bg1"/>
          </a:solidFill>
        </p:spPr>
        <p:txBody>
          <a:bodyPr tIns="36000" rIns="251999" bIns="72000" anchor="b" anchorCtr="0">
            <a:spAutoFit/>
          </a:bodyPr>
          <a:lstStyle>
            <a:lvl1pPr marL="6350" indent="0" algn="r">
              <a:buNone/>
              <a:defRPr sz="1200"/>
            </a:lvl1pPr>
          </a:lstStyle>
          <a:p>
            <a:pPr lvl="0"/>
            <a:r>
              <a:rPr lang="en-GB" dirty="0"/>
              <a:t>Insert image caption here</a:t>
            </a:r>
          </a:p>
        </p:txBody>
      </p:sp>
      <p:sp>
        <p:nvSpPr>
          <p:cNvPr id="7" name="Picture Placeholder 2">
            <a:extLst>
              <a:ext uri="{FF2B5EF4-FFF2-40B4-BE49-F238E27FC236}">
                <a16:creationId xmlns:a16="http://schemas.microsoft.com/office/drawing/2014/main" id="{28BCBA7E-30E8-004F-81FF-588A116455C6}"/>
              </a:ext>
            </a:extLst>
          </p:cNvPr>
          <p:cNvSpPr>
            <a:spLocks noGrp="1"/>
          </p:cNvSpPr>
          <p:nvPr>
            <p:ph type="pic" sz="quarter" idx="37"/>
          </p:nvPr>
        </p:nvSpPr>
        <p:spPr>
          <a:xfrm>
            <a:off x="0" y="3781425"/>
            <a:ext cx="4883150" cy="2822575"/>
          </a:xfrm>
        </p:spPr>
        <p:txBody>
          <a:bodyPr/>
          <a:lstStyle>
            <a:lvl1pPr marL="6350" indent="0" algn="ctr">
              <a:buFontTx/>
              <a:buNone/>
              <a:defRPr/>
            </a:lvl1pPr>
          </a:lstStyle>
          <a:p>
            <a:endParaRPr lang="en-US" dirty="0"/>
          </a:p>
        </p:txBody>
      </p:sp>
      <p:sp>
        <p:nvSpPr>
          <p:cNvPr id="20" name="Image_Caption 2">
            <a:extLst>
              <a:ext uri="{FF2B5EF4-FFF2-40B4-BE49-F238E27FC236}">
                <a16:creationId xmlns:a16="http://schemas.microsoft.com/office/drawing/2014/main" id="{A760FC96-7C8C-8240-9E56-45FDDFBFA2D1}"/>
              </a:ext>
            </a:extLst>
          </p:cNvPr>
          <p:cNvSpPr>
            <a:spLocks noGrp="1"/>
          </p:cNvSpPr>
          <p:nvPr>
            <p:ph type="body" sz="quarter" idx="35" hasCustomPrompt="1"/>
          </p:nvPr>
        </p:nvSpPr>
        <p:spPr>
          <a:xfrm>
            <a:off x="2017712" y="6149647"/>
            <a:ext cx="2865438" cy="324178"/>
          </a:xfrm>
          <a:solidFill>
            <a:schemeClr val="bg1"/>
          </a:solidFill>
        </p:spPr>
        <p:txBody>
          <a:bodyPr tIns="36000" rIns="251999" bIns="72000" anchor="b" anchorCtr="0">
            <a:spAutoFit/>
          </a:bodyPr>
          <a:lstStyle>
            <a:lvl1pPr marL="6350" indent="0" algn="r">
              <a:buNone/>
              <a:defRPr sz="1200"/>
            </a:lvl1pPr>
          </a:lstStyle>
          <a:p>
            <a:pPr lvl="0"/>
            <a:r>
              <a:rPr lang="en-GB" dirty="0"/>
              <a:t>Insert image caption here</a:t>
            </a:r>
          </a:p>
        </p:txBody>
      </p:sp>
      <p:sp>
        <p:nvSpPr>
          <p:cNvPr id="12" name="Slide Number">
            <a:extLst>
              <a:ext uri="{FF2B5EF4-FFF2-40B4-BE49-F238E27FC236}">
                <a16:creationId xmlns:a16="http://schemas.microsoft.com/office/drawing/2014/main" id="{CD456C92-FF85-494F-A1FB-852BC58A5F52}"/>
              </a:ext>
            </a:extLst>
          </p:cNvPr>
          <p:cNvSpPr>
            <a:spLocks noGrp="1"/>
          </p:cNvSpPr>
          <p:nvPr>
            <p:ph type="sldNum" sz="quarter" idx="28"/>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2834655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Images and Bullet Point Text">
    <p:bg>
      <p:bgPr>
        <a:solidFill>
          <a:schemeClr val="bg1"/>
        </a:solidFill>
        <a:effectLst/>
      </p:bgPr>
    </p:bg>
    <p:spTree>
      <p:nvGrpSpPr>
        <p:cNvPr id="1" name=""/>
        <p:cNvGrpSpPr/>
        <p:nvPr/>
      </p:nvGrpSpPr>
      <p:grpSpPr>
        <a:xfrm>
          <a:off x="0" y="0"/>
          <a:ext cx="0" cy="0"/>
          <a:chOff x="0" y="0"/>
          <a:chExt cx="0" cy="0"/>
        </a:xfrm>
      </p:grpSpPr>
      <p:sp>
        <p:nvSpPr>
          <p:cNvPr id="2" name="Slide_Description">
            <a:extLst>
              <a:ext uri="{FF2B5EF4-FFF2-40B4-BE49-F238E27FC236}">
                <a16:creationId xmlns:a16="http://schemas.microsoft.com/office/drawing/2014/main" id="{F9D03F33-FD22-6E47-B694-6DEAEFEAEBED}"/>
              </a:ext>
            </a:extLst>
          </p:cNvPr>
          <p:cNvSpPr>
            <a:spLocks noGrp="1"/>
          </p:cNvSpPr>
          <p:nvPr>
            <p:ph type="title" hasCustomPrompt="1"/>
          </p:nvPr>
        </p:nvSpPr>
        <p:spPr/>
        <p:txBody>
          <a:bodyPr/>
          <a:lstStyle/>
          <a:p>
            <a:r>
              <a:rPr lang="en-GB" dirty="0"/>
              <a:t>PowerPoint slide description here</a:t>
            </a:r>
            <a:endParaRPr lang="en-US" dirty="0"/>
          </a:p>
        </p:txBody>
      </p:sp>
      <p:sp>
        <p:nvSpPr>
          <p:cNvPr id="4" name="Title">
            <a:extLst>
              <a:ext uri="{FF2B5EF4-FFF2-40B4-BE49-F238E27FC236}">
                <a16:creationId xmlns:a16="http://schemas.microsoft.com/office/drawing/2014/main" id="{B670F0D1-2F62-E649-AA20-9AFFE4CBA3FA}"/>
              </a:ext>
            </a:extLst>
          </p:cNvPr>
          <p:cNvSpPr>
            <a:spLocks noGrp="1"/>
          </p:cNvSpPr>
          <p:nvPr>
            <p:ph type="body" sz="quarter" idx="32" hasCustomPrompt="1"/>
          </p:nvPr>
        </p:nvSpPr>
        <p:spPr>
          <a:xfrm>
            <a:off x="5546723" y="1185863"/>
            <a:ext cx="6391275" cy="671512"/>
          </a:xfrm>
        </p:spPr>
        <p:txBody>
          <a:bodyPr tIns="0" bIns="0">
            <a:noAutofit/>
          </a:bodyPr>
          <a:lstStyle>
            <a:lvl1pPr marL="6350" indent="0">
              <a:buFontTx/>
              <a:buNone/>
              <a:defRPr sz="3200">
                <a:latin typeface="+mj-lt"/>
              </a:defRPr>
            </a:lvl1pPr>
          </a:lstStyle>
          <a:p>
            <a:pPr lvl="0"/>
            <a:r>
              <a:rPr lang="en-GB" dirty="0"/>
              <a:t>Your title here</a:t>
            </a:r>
            <a:endParaRPr lang="en-US" dirty="0"/>
          </a:p>
        </p:txBody>
      </p:sp>
      <p:sp>
        <p:nvSpPr>
          <p:cNvPr id="17" name="Body_Copy">
            <a:extLst>
              <a:ext uri="{FF2B5EF4-FFF2-40B4-BE49-F238E27FC236}">
                <a16:creationId xmlns:a16="http://schemas.microsoft.com/office/drawing/2014/main" id="{5AA1BDEE-EAA8-BC4D-8C4B-6DE44B8D158A}"/>
              </a:ext>
            </a:extLst>
          </p:cNvPr>
          <p:cNvSpPr>
            <a:spLocks noGrp="1"/>
          </p:cNvSpPr>
          <p:nvPr>
            <p:ph type="body" sz="quarter" idx="33" hasCustomPrompt="1"/>
          </p:nvPr>
        </p:nvSpPr>
        <p:spPr>
          <a:xfrm>
            <a:off x="5546723" y="1857375"/>
            <a:ext cx="6391275" cy="4486275"/>
          </a:xfrm>
        </p:spPr>
        <p:txBody>
          <a:bodyPr tIns="0" bIns="0">
            <a:noAutofit/>
          </a:bodyPr>
          <a:lstStyle>
            <a:lvl1pPr marL="349250" indent="-342900">
              <a:buFont typeface="Wingdings" pitchFamily="2" charset="2"/>
              <a:buChar char="§"/>
              <a:defRPr/>
            </a:lvl1pPr>
          </a:lstStyle>
          <a:p>
            <a:pPr lvl="0"/>
            <a:r>
              <a:rPr lang="en-GB" dirty="0"/>
              <a:t>Insert body copy here</a:t>
            </a:r>
          </a:p>
        </p:txBody>
      </p:sp>
      <p:sp>
        <p:nvSpPr>
          <p:cNvPr id="5" name="Picture Placeholder 1">
            <a:extLst>
              <a:ext uri="{FF2B5EF4-FFF2-40B4-BE49-F238E27FC236}">
                <a16:creationId xmlns:a16="http://schemas.microsoft.com/office/drawing/2014/main" id="{80A3C2EC-6F1E-CD41-B822-BF1E1A54EBBF}"/>
              </a:ext>
            </a:extLst>
          </p:cNvPr>
          <p:cNvSpPr>
            <a:spLocks noGrp="1"/>
          </p:cNvSpPr>
          <p:nvPr>
            <p:ph type="pic" sz="quarter" idx="36"/>
          </p:nvPr>
        </p:nvSpPr>
        <p:spPr>
          <a:xfrm>
            <a:off x="0" y="890588"/>
            <a:ext cx="4883150" cy="2822575"/>
          </a:xfrm>
        </p:spPr>
        <p:txBody>
          <a:bodyPr/>
          <a:lstStyle>
            <a:lvl1pPr marL="6350" indent="0" algn="ctr">
              <a:buFontTx/>
              <a:buNone/>
              <a:defRPr/>
            </a:lvl1pPr>
          </a:lstStyle>
          <a:p>
            <a:endParaRPr lang="en-US" dirty="0"/>
          </a:p>
        </p:txBody>
      </p:sp>
      <p:sp>
        <p:nvSpPr>
          <p:cNvPr id="21" name="Image_Caption 1">
            <a:extLst>
              <a:ext uri="{FF2B5EF4-FFF2-40B4-BE49-F238E27FC236}">
                <a16:creationId xmlns:a16="http://schemas.microsoft.com/office/drawing/2014/main" id="{08207E2B-0FB6-EB48-949C-B0CB83C282CB}"/>
              </a:ext>
            </a:extLst>
          </p:cNvPr>
          <p:cNvSpPr>
            <a:spLocks noGrp="1"/>
          </p:cNvSpPr>
          <p:nvPr>
            <p:ph type="body" sz="quarter" idx="34" hasCustomPrompt="1"/>
          </p:nvPr>
        </p:nvSpPr>
        <p:spPr>
          <a:xfrm>
            <a:off x="2017712" y="3242935"/>
            <a:ext cx="2865438" cy="324178"/>
          </a:xfrm>
          <a:solidFill>
            <a:schemeClr val="bg1"/>
          </a:solidFill>
        </p:spPr>
        <p:txBody>
          <a:bodyPr tIns="36000" rIns="251999" bIns="72000" anchor="b" anchorCtr="0">
            <a:spAutoFit/>
          </a:bodyPr>
          <a:lstStyle>
            <a:lvl1pPr marL="6350" indent="0" algn="r">
              <a:buNone/>
              <a:defRPr sz="1200"/>
            </a:lvl1pPr>
          </a:lstStyle>
          <a:p>
            <a:pPr lvl="0"/>
            <a:r>
              <a:rPr lang="en-GB" dirty="0"/>
              <a:t>Insert image caption here</a:t>
            </a:r>
          </a:p>
        </p:txBody>
      </p:sp>
      <p:sp>
        <p:nvSpPr>
          <p:cNvPr id="7" name="Picture Placeholder 2">
            <a:extLst>
              <a:ext uri="{FF2B5EF4-FFF2-40B4-BE49-F238E27FC236}">
                <a16:creationId xmlns:a16="http://schemas.microsoft.com/office/drawing/2014/main" id="{28BCBA7E-30E8-004F-81FF-588A116455C6}"/>
              </a:ext>
            </a:extLst>
          </p:cNvPr>
          <p:cNvSpPr>
            <a:spLocks noGrp="1"/>
          </p:cNvSpPr>
          <p:nvPr>
            <p:ph type="pic" sz="quarter" idx="37"/>
          </p:nvPr>
        </p:nvSpPr>
        <p:spPr>
          <a:xfrm>
            <a:off x="0" y="3781425"/>
            <a:ext cx="4883150" cy="2822575"/>
          </a:xfrm>
        </p:spPr>
        <p:txBody>
          <a:bodyPr/>
          <a:lstStyle>
            <a:lvl1pPr marL="6350" indent="0" algn="ctr">
              <a:buFontTx/>
              <a:buNone/>
              <a:defRPr/>
            </a:lvl1pPr>
          </a:lstStyle>
          <a:p>
            <a:endParaRPr lang="en-US" dirty="0"/>
          </a:p>
        </p:txBody>
      </p:sp>
      <p:sp>
        <p:nvSpPr>
          <p:cNvPr id="20" name="Image_Caption 2">
            <a:extLst>
              <a:ext uri="{FF2B5EF4-FFF2-40B4-BE49-F238E27FC236}">
                <a16:creationId xmlns:a16="http://schemas.microsoft.com/office/drawing/2014/main" id="{A760FC96-7C8C-8240-9E56-45FDDFBFA2D1}"/>
              </a:ext>
            </a:extLst>
          </p:cNvPr>
          <p:cNvSpPr>
            <a:spLocks noGrp="1"/>
          </p:cNvSpPr>
          <p:nvPr>
            <p:ph type="body" sz="quarter" idx="35" hasCustomPrompt="1"/>
          </p:nvPr>
        </p:nvSpPr>
        <p:spPr>
          <a:xfrm>
            <a:off x="2017712" y="6149647"/>
            <a:ext cx="2865438" cy="324178"/>
          </a:xfrm>
          <a:solidFill>
            <a:schemeClr val="bg1"/>
          </a:solidFill>
        </p:spPr>
        <p:txBody>
          <a:bodyPr tIns="36000" rIns="251999" bIns="72000" anchor="b" anchorCtr="0">
            <a:spAutoFit/>
          </a:bodyPr>
          <a:lstStyle>
            <a:lvl1pPr marL="6350" indent="0" algn="r">
              <a:buNone/>
              <a:defRPr sz="1200"/>
            </a:lvl1pPr>
          </a:lstStyle>
          <a:p>
            <a:pPr lvl="0"/>
            <a:r>
              <a:rPr lang="en-GB" dirty="0"/>
              <a:t>Insert image caption here</a:t>
            </a:r>
          </a:p>
        </p:txBody>
      </p:sp>
      <p:sp>
        <p:nvSpPr>
          <p:cNvPr id="12" name="Slide Number">
            <a:extLst>
              <a:ext uri="{FF2B5EF4-FFF2-40B4-BE49-F238E27FC236}">
                <a16:creationId xmlns:a16="http://schemas.microsoft.com/office/drawing/2014/main" id="{CD456C92-FF85-494F-A1FB-852BC58A5F52}"/>
              </a:ext>
            </a:extLst>
          </p:cNvPr>
          <p:cNvSpPr>
            <a:spLocks noGrp="1"/>
          </p:cNvSpPr>
          <p:nvPr>
            <p:ph type="sldNum" sz="quarter" idx="28"/>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8812795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and Text">
    <p:bg>
      <p:bgPr>
        <a:solidFill>
          <a:schemeClr val="bg1"/>
        </a:solidFill>
        <a:effectLst/>
      </p:bgPr>
    </p:bg>
    <p:spTree>
      <p:nvGrpSpPr>
        <p:cNvPr id="1" name=""/>
        <p:cNvGrpSpPr/>
        <p:nvPr/>
      </p:nvGrpSpPr>
      <p:grpSpPr>
        <a:xfrm>
          <a:off x="0" y="0"/>
          <a:ext cx="0" cy="0"/>
          <a:chOff x="0" y="0"/>
          <a:chExt cx="0" cy="0"/>
        </a:xfrm>
      </p:grpSpPr>
      <p:sp>
        <p:nvSpPr>
          <p:cNvPr id="8" name="Slide_Description">
            <a:extLst>
              <a:ext uri="{FF2B5EF4-FFF2-40B4-BE49-F238E27FC236}">
                <a16:creationId xmlns:a16="http://schemas.microsoft.com/office/drawing/2014/main" id="{9C1CC4BB-CB5D-5A46-B2F6-AD316D0C50C6}"/>
              </a:ext>
            </a:extLst>
          </p:cNvPr>
          <p:cNvSpPr>
            <a:spLocks noGrp="1"/>
          </p:cNvSpPr>
          <p:nvPr>
            <p:ph type="title" hasCustomPrompt="1"/>
          </p:nvPr>
        </p:nvSpPr>
        <p:spPr/>
        <p:txBody>
          <a:bodyPr/>
          <a:lstStyle/>
          <a:p>
            <a:r>
              <a:rPr lang="en-GB" dirty="0"/>
              <a:t>PowerPoint slide description here</a:t>
            </a:r>
            <a:endParaRPr lang="en-US" dirty="0"/>
          </a:p>
        </p:txBody>
      </p:sp>
      <p:sp>
        <p:nvSpPr>
          <p:cNvPr id="4" name="Title">
            <a:extLst>
              <a:ext uri="{FF2B5EF4-FFF2-40B4-BE49-F238E27FC236}">
                <a16:creationId xmlns:a16="http://schemas.microsoft.com/office/drawing/2014/main" id="{35ED5F3B-04FD-044F-9490-610066E5EC85}"/>
              </a:ext>
            </a:extLst>
          </p:cNvPr>
          <p:cNvSpPr>
            <a:spLocks noGrp="1"/>
          </p:cNvSpPr>
          <p:nvPr>
            <p:ph type="body" sz="quarter" idx="40" hasCustomPrompt="1"/>
          </p:nvPr>
        </p:nvSpPr>
        <p:spPr>
          <a:xfrm>
            <a:off x="6723063" y="1185863"/>
            <a:ext cx="5214937" cy="643381"/>
          </a:xfrm>
        </p:spPr>
        <p:txBody>
          <a:bodyPr tIns="0" bIns="0">
            <a:noAutofit/>
          </a:bodyPr>
          <a:lstStyle>
            <a:lvl1pPr marL="6350" indent="0">
              <a:buFontTx/>
              <a:buNone/>
              <a:defRPr sz="3200">
                <a:latin typeface="+mj-lt"/>
              </a:defRPr>
            </a:lvl1pPr>
          </a:lstStyle>
          <a:p>
            <a:pPr lvl="0"/>
            <a:r>
              <a:rPr lang="en-GB" dirty="0"/>
              <a:t>Your title here</a:t>
            </a:r>
            <a:endParaRPr lang="en-US" dirty="0"/>
          </a:p>
        </p:txBody>
      </p:sp>
      <p:sp>
        <p:nvSpPr>
          <p:cNvPr id="6" name="Body_Copy">
            <a:extLst>
              <a:ext uri="{FF2B5EF4-FFF2-40B4-BE49-F238E27FC236}">
                <a16:creationId xmlns:a16="http://schemas.microsoft.com/office/drawing/2014/main" id="{6D27EECD-6C04-4E43-B1C1-64C69191FCA8}"/>
              </a:ext>
            </a:extLst>
          </p:cNvPr>
          <p:cNvSpPr>
            <a:spLocks noGrp="1"/>
          </p:cNvSpPr>
          <p:nvPr>
            <p:ph type="body" sz="quarter" idx="41" hasCustomPrompt="1"/>
          </p:nvPr>
        </p:nvSpPr>
        <p:spPr>
          <a:xfrm>
            <a:off x="6723063" y="1829244"/>
            <a:ext cx="5214937" cy="4644581"/>
          </a:xfrm>
        </p:spPr>
        <p:txBody>
          <a:bodyPr tIns="0" bIns="0">
            <a:noAutofit/>
          </a:bodyPr>
          <a:lstStyle>
            <a:lvl1pPr marL="6350" indent="0">
              <a:buFontTx/>
              <a:buNone/>
              <a:defRPr/>
            </a:lvl1pPr>
          </a:lstStyle>
          <a:p>
            <a:pPr lvl="0"/>
            <a:r>
              <a:rPr lang="en-GB" dirty="0"/>
              <a:t>Insert body copy here</a:t>
            </a:r>
          </a:p>
        </p:txBody>
      </p:sp>
      <p:sp>
        <p:nvSpPr>
          <p:cNvPr id="13" name="Picture Placeholder 1">
            <a:extLst>
              <a:ext uri="{FF2B5EF4-FFF2-40B4-BE49-F238E27FC236}">
                <a16:creationId xmlns:a16="http://schemas.microsoft.com/office/drawing/2014/main" id="{B83ED82E-83A9-AA46-81D7-F11440BFE3F4}"/>
              </a:ext>
            </a:extLst>
          </p:cNvPr>
          <p:cNvSpPr>
            <a:spLocks noGrp="1"/>
          </p:cNvSpPr>
          <p:nvPr>
            <p:ph type="pic" sz="quarter" idx="29"/>
          </p:nvPr>
        </p:nvSpPr>
        <p:spPr>
          <a:xfrm>
            <a:off x="0" y="890588"/>
            <a:ext cx="2995200" cy="2822400"/>
          </a:xfrm>
        </p:spPr>
        <p:txBody>
          <a:bodyPr/>
          <a:lstStyle>
            <a:lvl1pPr marL="6350" indent="0" algn="ctr">
              <a:buNone/>
              <a:defRPr/>
            </a:lvl1pPr>
          </a:lstStyle>
          <a:p>
            <a:endParaRPr lang="en-US" dirty="0"/>
          </a:p>
        </p:txBody>
      </p:sp>
      <p:sp>
        <p:nvSpPr>
          <p:cNvPr id="10" name="Image_Caption 1">
            <a:extLst>
              <a:ext uri="{FF2B5EF4-FFF2-40B4-BE49-F238E27FC236}">
                <a16:creationId xmlns:a16="http://schemas.microsoft.com/office/drawing/2014/main" id="{03111C49-B813-1548-ABB2-5C5E0E767AF4}"/>
              </a:ext>
            </a:extLst>
          </p:cNvPr>
          <p:cNvSpPr>
            <a:spLocks noGrp="1"/>
          </p:cNvSpPr>
          <p:nvPr>
            <p:ph type="body" sz="quarter" idx="42" hasCustomPrompt="1"/>
          </p:nvPr>
        </p:nvSpPr>
        <p:spPr>
          <a:xfrm>
            <a:off x="501237" y="3258533"/>
            <a:ext cx="2493963" cy="324178"/>
          </a:xfrm>
          <a:solidFill>
            <a:schemeClr val="bg1"/>
          </a:solidFill>
        </p:spPr>
        <p:txBody>
          <a:bodyPr lIns="72000" tIns="36000" rIns="251999" bIns="72000" anchor="b" anchorCtr="0">
            <a:spAutoFit/>
          </a:bodyPr>
          <a:lstStyle>
            <a:lvl1pPr marL="6350" indent="0" algn="r">
              <a:buFontTx/>
              <a:buNone/>
              <a:defRPr sz="1200"/>
            </a:lvl1pPr>
          </a:lstStyle>
          <a:p>
            <a:pPr lvl="0"/>
            <a:r>
              <a:rPr lang="en-GB" dirty="0"/>
              <a:t>Insert image caption here</a:t>
            </a:r>
          </a:p>
        </p:txBody>
      </p:sp>
      <p:sp>
        <p:nvSpPr>
          <p:cNvPr id="14" name="Picture Placeholder 2">
            <a:extLst>
              <a:ext uri="{FF2B5EF4-FFF2-40B4-BE49-F238E27FC236}">
                <a16:creationId xmlns:a16="http://schemas.microsoft.com/office/drawing/2014/main" id="{F5A9EB19-D6CD-9E47-BFF0-7CC8A7003410}"/>
              </a:ext>
            </a:extLst>
          </p:cNvPr>
          <p:cNvSpPr>
            <a:spLocks noGrp="1"/>
          </p:cNvSpPr>
          <p:nvPr>
            <p:ph type="pic" sz="quarter" idx="36"/>
          </p:nvPr>
        </p:nvSpPr>
        <p:spPr>
          <a:xfrm>
            <a:off x="3067200" y="890588"/>
            <a:ext cx="2995200" cy="2822400"/>
          </a:xfrm>
        </p:spPr>
        <p:txBody>
          <a:bodyPr/>
          <a:lstStyle>
            <a:lvl1pPr marL="6350" indent="0" algn="ctr">
              <a:buNone/>
              <a:defRPr/>
            </a:lvl1pPr>
          </a:lstStyle>
          <a:p>
            <a:endParaRPr lang="en-US" dirty="0"/>
          </a:p>
        </p:txBody>
      </p:sp>
      <p:sp>
        <p:nvSpPr>
          <p:cNvPr id="22" name="Image_Caption 2">
            <a:extLst>
              <a:ext uri="{FF2B5EF4-FFF2-40B4-BE49-F238E27FC236}">
                <a16:creationId xmlns:a16="http://schemas.microsoft.com/office/drawing/2014/main" id="{561B1561-3847-C64E-8046-C5226E6A555E}"/>
              </a:ext>
            </a:extLst>
          </p:cNvPr>
          <p:cNvSpPr>
            <a:spLocks noGrp="1"/>
          </p:cNvSpPr>
          <p:nvPr>
            <p:ph type="body" sz="quarter" idx="43" hasCustomPrompt="1"/>
          </p:nvPr>
        </p:nvSpPr>
        <p:spPr>
          <a:xfrm>
            <a:off x="3568437" y="3258533"/>
            <a:ext cx="2493963" cy="324178"/>
          </a:xfrm>
          <a:solidFill>
            <a:schemeClr val="bg1"/>
          </a:solidFill>
        </p:spPr>
        <p:txBody>
          <a:bodyPr lIns="72000" tIns="36000" rIns="251999" bIns="72000" anchor="b" anchorCtr="0">
            <a:spAutoFit/>
          </a:bodyPr>
          <a:lstStyle>
            <a:lvl1pPr marL="6350" indent="0" algn="r">
              <a:buFontTx/>
              <a:buNone/>
              <a:defRPr sz="1200"/>
            </a:lvl1pPr>
          </a:lstStyle>
          <a:p>
            <a:pPr lvl="0"/>
            <a:r>
              <a:rPr lang="en-GB" dirty="0"/>
              <a:t>Insert image caption here</a:t>
            </a:r>
          </a:p>
        </p:txBody>
      </p:sp>
      <p:sp>
        <p:nvSpPr>
          <p:cNvPr id="17" name="Picture Placeholder 3">
            <a:extLst>
              <a:ext uri="{FF2B5EF4-FFF2-40B4-BE49-F238E27FC236}">
                <a16:creationId xmlns:a16="http://schemas.microsoft.com/office/drawing/2014/main" id="{B32BEBF5-F536-B34E-A907-5B7BA8516269}"/>
              </a:ext>
            </a:extLst>
          </p:cNvPr>
          <p:cNvSpPr>
            <a:spLocks noGrp="1"/>
          </p:cNvSpPr>
          <p:nvPr>
            <p:ph type="pic" sz="quarter" idx="25"/>
          </p:nvPr>
        </p:nvSpPr>
        <p:spPr>
          <a:xfrm>
            <a:off x="0" y="3781600"/>
            <a:ext cx="2995200" cy="2822400"/>
          </a:xfrm>
        </p:spPr>
        <p:txBody>
          <a:bodyPr/>
          <a:lstStyle>
            <a:lvl1pPr marL="6350" indent="0" algn="ctr">
              <a:buNone/>
              <a:defRPr/>
            </a:lvl1pPr>
          </a:lstStyle>
          <a:p>
            <a:endParaRPr lang="en-US" dirty="0"/>
          </a:p>
        </p:txBody>
      </p:sp>
      <p:sp>
        <p:nvSpPr>
          <p:cNvPr id="24" name="Image_Caption 3">
            <a:extLst>
              <a:ext uri="{FF2B5EF4-FFF2-40B4-BE49-F238E27FC236}">
                <a16:creationId xmlns:a16="http://schemas.microsoft.com/office/drawing/2014/main" id="{E8158083-AD30-1549-B3A8-E8A50ADD159E}"/>
              </a:ext>
            </a:extLst>
          </p:cNvPr>
          <p:cNvSpPr>
            <a:spLocks noGrp="1"/>
          </p:cNvSpPr>
          <p:nvPr>
            <p:ph type="body" sz="quarter" idx="44" hasCustomPrompt="1"/>
          </p:nvPr>
        </p:nvSpPr>
        <p:spPr>
          <a:xfrm>
            <a:off x="501237" y="6149647"/>
            <a:ext cx="2493963" cy="324178"/>
          </a:xfrm>
          <a:solidFill>
            <a:schemeClr val="bg1"/>
          </a:solidFill>
        </p:spPr>
        <p:txBody>
          <a:bodyPr lIns="72000" tIns="36000" rIns="251999" bIns="72000" anchor="b" anchorCtr="0">
            <a:spAutoFit/>
          </a:bodyPr>
          <a:lstStyle>
            <a:lvl1pPr marL="6350" indent="0" algn="r">
              <a:buFontTx/>
              <a:buNone/>
              <a:defRPr sz="1200"/>
            </a:lvl1pPr>
          </a:lstStyle>
          <a:p>
            <a:pPr lvl="0"/>
            <a:r>
              <a:rPr lang="en-GB" dirty="0"/>
              <a:t>Insert image caption here</a:t>
            </a:r>
          </a:p>
        </p:txBody>
      </p:sp>
      <p:sp>
        <p:nvSpPr>
          <p:cNvPr id="16" name="Picture Placeholder 4">
            <a:extLst>
              <a:ext uri="{FF2B5EF4-FFF2-40B4-BE49-F238E27FC236}">
                <a16:creationId xmlns:a16="http://schemas.microsoft.com/office/drawing/2014/main" id="{4436FE9C-5E28-6849-B274-30B93B6B01DB}"/>
              </a:ext>
            </a:extLst>
          </p:cNvPr>
          <p:cNvSpPr>
            <a:spLocks noGrp="1"/>
          </p:cNvSpPr>
          <p:nvPr>
            <p:ph type="pic" sz="quarter" idx="38"/>
          </p:nvPr>
        </p:nvSpPr>
        <p:spPr>
          <a:xfrm>
            <a:off x="3067200" y="3781600"/>
            <a:ext cx="2995200" cy="2822400"/>
          </a:xfrm>
        </p:spPr>
        <p:txBody>
          <a:bodyPr/>
          <a:lstStyle>
            <a:lvl1pPr marL="6350" indent="0" algn="ctr">
              <a:buNone/>
              <a:defRPr/>
            </a:lvl1pPr>
          </a:lstStyle>
          <a:p>
            <a:endParaRPr lang="en-US" dirty="0"/>
          </a:p>
        </p:txBody>
      </p:sp>
      <p:sp>
        <p:nvSpPr>
          <p:cNvPr id="25" name="Image_Caption 4">
            <a:extLst>
              <a:ext uri="{FF2B5EF4-FFF2-40B4-BE49-F238E27FC236}">
                <a16:creationId xmlns:a16="http://schemas.microsoft.com/office/drawing/2014/main" id="{2252CB2B-8A78-9A46-A381-AF00772BA0D0}"/>
              </a:ext>
            </a:extLst>
          </p:cNvPr>
          <p:cNvSpPr>
            <a:spLocks noGrp="1"/>
          </p:cNvSpPr>
          <p:nvPr>
            <p:ph type="body" sz="quarter" idx="45" hasCustomPrompt="1"/>
          </p:nvPr>
        </p:nvSpPr>
        <p:spPr>
          <a:xfrm>
            <a:off x="3568437" y="6149647"/>
            <a:ext cx="2493963" cy="324178"/>
          </a:xfrm>
          <a:solidFill>
            <a:schemeClr val="bg1"/>
          </a:solidFill>
        </p:spPr>
        <p:txBody>
          <a:bodyPr lIns="72000" tIns="36000" rIns="251999" bIns="72000" anchor="b" anchorCtr="0">
            <a:spAutoFit/>
          </a:bodyPr>
          <a:lstStyle>
            <a:lvl1pPr marL="6350" indent="0" algn="r">
              <a:buFontTx/>
              <a:buNone/>
              <a:defRPr sz="1200"/>
            </a:lvl1pPr>
          </a:lstStyle>
          <a:p>
            <a:pPr lvl="0"/>
            <a:r>
              <a:rPr lang="en-GB" dirty="0"/>
              <a:t>Insert image caption here</a:t>
            </a:r>
          </a:p>
        </p:txBody>
      </p:sp>
      <p:sp>
        <p:nvSpPr>
          <p:cNvPr id="2" name="Slide Number">
            <a:extLst>
              <a:ext uri="{FF2B5EF4-FFF2-40B4-BE49-F238E27FC236}">
                <a16:creationId xmlns:a16="http://schemas.microsoft.com/office/drawing/2014/main" id="{620E779E-F211-6F4F-9C07-294FF6CECD7B}"/>
              </a:ext>
            </a:extLst>
          </p:cNvPr>
          <p:cNvSpPr>
            <a:spLocks noGrp="1"/>
          </p:cNvSpPr>
          <p:nvPr>
            <p:ph type="sldNum" sz="quarter" idx="33"/>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3607615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 Images and Bullet Point Text">
    <p:bg>
      <p:bgPr>
        <a:solidFill>
          <a:schemeClr val="bg1"/>
        </a:solidFill>
        <a:effectLst/>
      </p:bgPr>
    </p:bg>
    <p:spTree>
      <p:nvGrpSpPr>
        <p:cNvPr id="1" name=""/>
        <p:cNvGrpSpPr/>
        <p:nvPr/>
      </p:nvGrpSpPr>
      <p:grpSpPr>
        <a:xfrm>
          <a:off x="0" y="0"/>
          <a:ext cx="0" cy="0"/>
          <a:chOff x="0" y="0"/>
          <a:chExt cx="0" cy="0"/>
        </a:xfrm>
      </p:grpSpPr>
      <p:sp>
        <p:nvSpPr>
          <p:cNvPr id="8" name="Slide_Description">
            <a:extLst>
              <a:ext uri="{FF2B5EF4-FFF2-40B4-BE49-F238E27FC236}">
                <a16:creationId xmlns:a16="http://schemas.microsoft.com/office/drawing/2014/main" id="{9C1CC4BB-CB5D-5A46-B2F6-AD316D0C50C6}"/>
              </a:ext>
            </a:extLst>
          </p:cNvPr>
          <p:cNvSpPr>
            <a:spLocks noGrp="1"/>
          </p:cNvSpPr>
          <p:nvPr>
            <p:ph type="title" hasCustomPrompt="1"/>
          </p:nvPr>
        </p:nvSpPr>
        <p:spPr/>
        <p:txBody>
          <a:bodyPr/>
          <a:lstStyle/>
          <a:p>
            <a:r>
              <a:rPr lang="en-GB" dirty="0"/>
              <a:t>PowerPoint slide description here</a:t>
            </a:r>
            <a:endParaRPr lang="en-US" dirty="0"/>
          </a:p>
        </p:txBody>
      </p:sp>
      <p:sp>
        <p:nvSpPr>
          <p:cNvPr id="4" name="Title">
            <a:extLst>
              <a:ext uri="{FF2B5EF4-FFF2-40B4-BE49-F238E27FC236}">
                <a16:creationId xmlns:a16="http://schemas.microsoft.com/office/drawing/2014/main" id="{35ED5F3B-04FD-044F-9490-610066E5EC85}"/>
              </a:ext>
            </a:extLst>
          </p:cNvPr>
          <p:cNvSpPr>
            <a:spLocks noGrp="1"/>
          </p:cNvSpPr>
          <p:nvPr>
            <p:ph type="body" sz="quarter" idx="40" hasCustomPrompt="1"/>
          </p:nvPr>
        </p:nvSpPr>
        <p:spPr>
          <a:xfrm>
            <a:off x="6723063" y="1185863"/>
            <a:ext cx="5214937" cy="643381"/>
          </a:xfrm>
        </p:spPr>
        <p:txBody>
          <a:bodyPr tIns="0" bIns="0">
            <a:noAutofit/>
          </a:bodyPr>
          <a:lstStyle>
            <a:lvl1pPr marL="6350" indent="0">
              <a:buFontTx/>
              <a:buNone/>
              <a:defRPr sz="3200">
                <a:latin typeface="+mj-lt"/>
              </a:defRPr>
            </a:lvl1pPr>
          </a:lstStyle>
          <a:p>
            <a:pPr lvl="0"/>
            <a:r>
              <a:rPr lang="en-GB" dirty="0"/>
              <a:t>Your title here</a:t>
            </a:r>
            <a:endParaRPr lang="en-US" dirty="0"/>
          </a:p>
        </p:txBody>
      </p:sp>
      <p:sp>
        <p:nvSpPr>
          <p:cNvPr id="6" name="Body_Copy">
            <a:extLst>
              <a:ext uri="{FF2B5EF4-FFF2-40B4-BE49-F238E27FC236}">
                <a16:creationId xmlns:a16="http://schemas.microsoft.com/office/drawing/2014/main" id="{6D27EECD-6C04-4E43-B1C1-64C69191FCA8}"/>
              </a:ext>
            </a:extLst>
          </p:cNvPr>
          <p:cNvSpPr>
            <a:spLocks noGrp="1"/>
          </p:cNvSpPr>
          <p:nvPr>
            <p:ph type="body" sz="quarter" idx="41" hasCustomPrompt="1"/>
          </p:nvPr>
        </p:nvSpPr>
        <p:spPr>
          <a:xfrm>
            <a:off x="6723063" y="1829244"/>
            <a:ext cx="5214937" cy="4644581"/>
          </a:xfrm>
        </p:spPr>
        <p:txBody>
          <a:bodyPr tIns="0" bIns="0">
            <a:noAutofit/>
          </a:bodyPr>
          <a:lstStyle>
            <a:lvl1pPr marL="349250" indent="-342900">
              <a:buFont typeface="Wingdings" pitchFamily="2" charset="2"/>
              <a:buChar char="§"/>
              <a:defRPr/>
            </a:lvl1pPr>
          </a:lstStyle>
          <a:p>
            <a:pPr lvl="0"/>
            <a:r>
              <a:rPr lang="en-GB" dirty="0"/>
              <a:t>Insert body copy here</a:t>
            </a:r>
          </a:p>
        </p:txBody>
      </p:sp>
      <p:sp>
        <p:nvSpPr>
          <p:cNvPr id="13" name="Picture Placeholder 1">
            <a:extLst>
              <a:ext uri="{FF2B5EF4-FFF2-40B4-BE49-F238E27FC236}">
                <a16:creationId xmlns:a16="http://schemas.microsoft.com/office/drawing/2014/main" id="{B83ED82E-83A9-AA46-81D7-F11440BFE3F4}"/>
              </a:ext>
            </a:extLst>
          </p:cNvPr>
          <p:cNvSpPr>
            <a:spLocks noGrp="1"/>
          </p:cNvSpPr>
          <p:nvPr>
            <p:ph type="pic" sz="quarter" idx="29"/>
          </p:nvPr>
        </p:nvSpPr>
        <p:spPr>
          <a:xfrm>
            <a:off x="0" y="890588"/>
            <a:ext cx="2995200" cy="2822400"/>
          </a:xfrm>
        </p:spPr>
        <p:txBody>
          <a:bodyPr/>
          <a:lstStyle>
            <a:lvl1pPr marL="6350" indent="0" algn="ctr">
              <a:buNone/>
              <a:defRPr/>
            </a:lvl1pPr>
          </a:lstStyle>
          <a:p>
            <a:endParaRPr lang="en-US" dirty="0"/>
          </a:p>
        </p:txBody>
      </p:sp>
      <p:sp>
        <p:nvSpPr>
          <p:cNvPr id="10" name="Image_Caption 1">
            <a:extLst>
              <a:ext uri="{FF2B5EF4-FFF2-40B4-BE49-F238E27FC236}">
                <a16:creationId xmlns:a16="http://schemas.microsoft.com/office/drawing/2014/main" id="{03111C49-B813-1548-ABB2-5C5E0E767AF4}"/>
              </a:ext>
            </a:extLst>
          </p:cNvPr>
          <p:cNvSpPr>
            <a:spLocks noGrp="1"/>
          </p:cNvSpPr>
          <p:nvPr>
            <p:ph type="body" sz="quarter" idx="42" hasCustomPrompt="1"/>
          </p:nvPr>
        </p:nvSpPr>
        <p:spPr>
          <a:xfrm>
            <a:off x="501237" y="3258533"/>
            <a:ext cx="2493963" cy="324178"/>
          </a:xfrm>
          <a:solidFill>
            <a:schemeClr val="bg1"/>
          </a:solidFill>
        </p:spPr>
        <p:txBody>
          <a:bodyPr lIns="72000" tIns="36000" rIns="251999" bIns="72000" anchor="b" anchorCtr="0">
            <a:spAutoFit/>
          </a:bodyPr>
          <a:lstStyle>
            <a:lvl1pPr marL="6350" indent="0" algn="r">
              <a:buFontTx/>
              <a:buNone/>
              <a:defRPr sz="1200"/>
            </a:lvl1pPr>
          </a:lstStyle>
          <a:p>
            <a:pPr lvl="0"/>
            <a:r>
              <a:rPr lang="en-GB" dirty="0"/>
              <a:t>Insert image caption here</a:t>
            </a:r>
          </a:p>
        </p:txBody>
      </p:sp>
      <p:sp>
        <p:nvSpPr>
          <p:cNvPr id="14" name="Picture Placeholder 2">
            <a:extLst>
              <a:ext uri="{FF2B5EF4-FFF2-40B4-BE49-F238E27FC236}">
                <a16:creationId xmlns:a16="http://schemas.microsoft.com/office/drawing/2014/main" id="{F5A9EB19-D6CD-9E47-BFF0-7CC8A7003410}"/>
              </a:ext>
            </a:extLst>
          </p:cNvPr>
          <p:cNvSpPr>
            <a:spLocks noGrp="1"/>
          </p:cNvSpPr>
          <p:nvPr>
            <p:ph type="pic" sz="quarter" idx="36"/>
          </p:nvPr>
        </p:nvSpPr>
        <p:spPr>
          <a:xfrm>
            <a:off x="3067200" y="890588"/>
            <a:ext cx="2995200" cy="2822400"/>
          </a:xfrm>
        </p:spPr>
        <p:txBody>
          <a:bodyPr/>
          <a:lstStyle>
            <a:lvl1pPr marL="6350" indent="0" algn="ctr">
              <a:buNone/>
              <a:defRPr/>
            </a:lvl1pPr>
          </a:lstStyle>
          <a:p>
            <a:endParaRPr lang="en-US" dirty="0"/>
          </a:p>
        </p:txBody>
      </p:sp>
      <p:sp>
        <p:nvSpPr>
          <p:cNvPr id="22" name="Image_Caption 2">
            <a:extLst>
              <a:ext uri="{FF2B5EF4-FFF2-40B4-BE49-F238E27FC236}">
                <a16:creationId xmlns:a16="http://schemas.microsoft.com/office/drawing/2014/main" id="{561B1561-3847-C64E-8046-C5226E6A555E}"/>
              </a:ext>
            </a:extLst>
          </p:cNvPr>
          <p:cNvSpPr>
            <a:spLocks noGrp="1"/>
          </p:cNvSpPr>
          <p:nvPr>
            <p:ph type="body" sz="quarter" idx="43" hasCustomPrompt="1"/>
          </p:nvPr>
        </p:nvSpPr>
        <p:spPr>
          <a:xfrm>
            <a:off x="3568437" y="3258533"/>
            <a:ext cx="2493963" cy="324178"/>
          </a:xfrm>
          <a:solidFill>
            <a:schemeClr val="bg1"/>
          </a:solidFill>
        </p:spPr>
        <p:txBody>
          <a:bodyPr lIns="72000" tIns="36000" rIns="251999" bIns="72000" anchor="b" anchorCtr="0">
            <a:spAutoFit/>
          </a:bodyPr>
          <a:lstStyle>
            <a:lvl1pPr marL="6350" indent="0" algn="r">
              <a:buFontTx/>
              <a:buNone/>
              <a:defRPr sz="1200"/>
            </a:lvl1pPr>
          </a:lstStyle>
          <a:p>
            <a:pPr lvl="0"/>
            <a:r>
              <a:rPr lang="en-GB" dirty="0"/>
              <a:t>Insert image caption here</a:t>
            </a:r>
          </a:p>
        </p:txBody>
      </p:sp>
      <p:sp>
        <p:nvSpPr>
          <p:cNvPr id="17" name="Picture Placeholder 3">
            <a:extLst>
              <a:ext uri="{FF2B5EF4-FFF2-40B4-BE49-F238E27FC236}">
                <a16:creationId xmlns:a16="http://schemas.microsoft.com/office/drawing/2014/main" id="{B32BEBF5-F536-B34E-A907-5B7BA8516269}"/>
              </a:ext>
            </a:extLst>
          </p:cNvPr>
          <p:cNvSpPr>
            <a:spLocks noGrp="1"/>
          </p:cNvSpPr>
          <p:nvPr>
            <p:ph type="pic" sz="quarter" idx="25"/>
          </p:nvPr>
        </p:nvSpPr>
        <p:spPr>
          <a:xfrm>
            <a:off x="0" y="3781600"/>
            <a:ext cx="2995200" cy="2822400"/>
          </a:xfrm>
        </p:spPr>
        <p:txBody>
          <a:bodyPr/>
          <a:lstStyle>
            <a:lvl1pPr marL="6350" indent="0" algn="ctr">
              <a:buNone/>
              <a:defRPr/>
            </a:lvl1pPr>
          </a:lstStyle>
          <a:p>
            <a:endParaRPr lang="en-US" dirty="0"/>
          </a:p>
        </p:txBody>
      </p:sp>
      <p:sp>
        <p:nvSpPr>
          <p:cNvPr id="24" name="Image_Caption 3">
            <a:extLst>
              <a:ext uri="{FF2B5EF4-FFF2-40B4-BE49-F238E27FC236}">
                <a16:creationId xmlns:a16="http://schemas.microsoft.com/office/drawing/2014/main" id="{E8158083-AD30-1549-B3A8-E8A50ADD159E}"/>
              </a:ext>
            </a:extLst>
          </p:cNvPr>
          <p:cNvSpPr>
            <a:spLocks noGrp="1"/>
          </p:cNvSpPr>
          <p:nvPr>
            <p:ph type="body" sz="quarter" idx="44" hasCustomPrompt="1"/>
          </p:nvPr>
        </p:nvSpPr>
        <p:spPr>
          <a:xfrm>
            <a:off x="501237" y="6149647"/>
            <a:ext cx="2493963" cy="324178"/>
          </a:xfrm>
          <a:solidFill>
            <a:schemeClr val="bg1"/>
          </a:solidFill>
        </p:spPr>
        <p:txBody>
          <a:bodyPr lIns="72000" tIns="36000" rIns="251999" bIns="72000" anchor="b" anchorCtr="0">
            <a:spAutoFit/>
          </a:bodyPr>
          <a:lstStyle>
            <a:lvl1pPr marL="6350" indent="0" algn="r">
              <a:buFontTx/>
              <a:buNone/>
              <a:defRPr sz="1200"/>
            </a:lvl1pPr>
          </a:lstStyle>
          <a:p>
            <a:pPr lvl="0"/>
            <a:r>
              <a:rPr lang="en-GB" dirty="0"/>
              <a:t>Insert image caption here</a:t>
            </a:r>
          </a:p>
        </p:txBody>
      </p:sp>
      <p:sp>
        <p:nvSpPr>
          <p:cNvPr id="16" name="Picture Placeholder 4">
            <a:extLst>
              <a:ext uri="{FF2B5EF4-FFF2-40B4-BE49-F238E27FC236}">
                <a16:creationId xmlns:a16="http://schemas.microsoft.com/office/drawing/2014/main" id="{4436FE9C-5E28-6849-B274-30B93B6B01DB}"/>
              </a:ext>
            </a:extLst>
          </p:cNvPr>
          <p:cNvSpPr>
            <a:spLocks noGrp="1"/>
          </p:cNvSpPr>
          <p:nvPr>
            <p:ph type="pic" sz="quarter" idx="38"/>
          </p:nvPr>
        </p:nvSpPr>
        <p:spPr>
          <a:xfrm>
            <a:off x="3067200" y="3781600"/>
            <a:ext cx="2995200" cy="2822400"/>
          </a:xfrm>
        </p:spPr>
        <p:txBody>
          <a:bodyPr/>
          <a:lstStyle>
            <a:lvl1pPr marL="6350" indent="0" algn="ctr">
              <a:buNone/>
              <a:defRPr/>
            </a:lvl1pPr>
          </a:lstStyle>
          <a:p>
            <a:endParaRPr lang="en-US" dirty="0"/>
          </a:p>
        </p:txBody>
      </p:sp>
      <p:sp>
        <p:nvSpPr>
          <p:cNvPr id="25" name="Image_Caption 4">
            <a:extLst>
              <a:ext uri="{FF2B5EF4-FFF2-40B4-BE49-F238E27FC236}">
                <a16:creationId xmlns:a16="http://schemas.microsoft.com/office/drawing/2014/main" id="{2252CB2B-8A78-9A46-A381-AF00772BA0D0}"/>
              </a:ext>
            </a:extLst>
          </p:cNvPr>
          <p:cNvSpPr>
            <a:spLocks noGrp="1"/>
          </p:cNvSpPr>
          <p:nvPr>
            <p:ph type="body" sz="quarter" idx="45" hasCustomPrompt="1"/>
          </p:nvPr>
        </p:nvSpPr>
        <p:spPr>
          <a:xfrm>
            <a:off x="3568437" y="6149647"/>
            <a:ext cx="2493963" cy="324178"/>
          </a:xfrm>
          <a:solidFill>
            <a:schemeClr val="bg1"/>
          </a:solidFill>
        </p:spPr>
        <p:txBody>
          <a:bodyPr lIns="72000" tIns="36000" rIns="251999" bIns="72000" anchor="b" anchorCtr="0">
            <a:spAutoFit/>
          </a:bodyPr>
          <a:lstStyle>
            <a:lvl1pPr marL="6350" indent="0" algn="r">
              <a:buFontTx/>
              <a:buNone/>
              <a:defRPr sz="1200"/>
            </a:lvl1pPr>
          </a:lstStyle>
          <a:p>
            <a:pPr lvl="0"/>
            <a:r>
              <a:rPr lang="en-GB" dirty="0"/>
              <a:t>Insert image caption here</a:t>
            </a:r>
          </a:p>
        </p:txBody>
      </p:sp>
      <p:sp>
        <p:nvSpPr>
          <p:cNvPr id="2" name="Slide Number">
            <a:extLst>
              <a:ext uri="{FF2B5EF4-FFF2-40B4-BE49-F238E27FC236}">
                <a16:creationId xmlns:a16="http://schemas.microsoft.com/office/drawing/2014/main" id="{620E779E-F211-6F4F-9C07-294FF6CECD7B}"/>
              </a:ext>
            </a:extLst>
          </p:cNvPr>
          <p:cNvSpPr>
            <a:spLocks noGrp="1"/>
          </p:cNvSpPr>
          <p:nvPr>
            <p:ph type="sldNum" sz="quarter" idx="33"/>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4416976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ll Image and Text Box">
    <p:bg>
      <p:bgPr>
        <a:solidFill>
          <a:schemeClr val="bg1"/>
        </a:solidFill>
        <a:effectLst/>
      </p:bgPr>
    </p:bg>
    <p:spTree>
      <p:nvGrpSpPr>
        <p:cNvPr id="1" name=""/>
        <p:cNvGrpSpPr/>
        <p:nvPr/>
      </p:nvGrpSpPr>
      <p:grpSpPr>
        <a:xfrm>
          <a:off x="0" y="0"/>
          <a:ext cx="0" cy="0"/>
          <a:chOff x="0" y="0"/>
          <a:chExt cx="0" cy="0"/>
        </a:xfrm>
      </p:grpSpPr>
      <p:sp>
        <p:nvSpPr>
          <p:cNvPr id="3" name="Slide_Description">
            <a:extLst>
              <a:ext uri="{FF2B5EF4-FFF2-40B4-BE49-F238E27FC236}">
                <a16:creationId xmlns:a16="http://schemas.microsoft.com/office/drawing/2014/main" id="{C183F71E-2449-8E4E-B6D6-24AF1BB5EC14}"/>
              </a:ext>
            </a:extLst>
          </p:cNvPr>
          <p:cNvSpPr>
            <a:spLocks noGrp="1"/>
          </p:cNvSpPr>
          <p:nvPr>
            <p:ph type="title" hasCustomPrompt="1"/>
          </p:nvPr>
        </p:nvSpPr>
        <p:spPr/>
        <p:txBody>
          <a:bodyPr/>
          <a:lstStyle/>
          <a:p>
            <a:r>
              <a:rPr lang="en-GB" dirty="0"/>
              <a:t>PowerPoint slide description here</a:t>
            </a:r>
            <a:endParaRPr lang="en-US" dirty="0"/>
          </a:p>
        </p:txBody>
      </p:sp>
      <p:sp>
        <p:nvSpPr>
          <p:cNvPr id="8" name="Picture Placeholder 1">
            <a:extLst>
              <a:ext uri="{FF2B5EF4-FFF2-40B4-BE49-F238E27FC236}">
                <a16:creationId xmlns:a16="http://schemas.microsoft.com/office/drawing/2014/main" id="{7FC0B320-1A2E-5845-9E3E-8464C061462B}"/>
              </a:ext>
            </a:extLst>
          </p:cNvPr>
          <p:cNvSpPr>
            <a:spLocks noGrp="1"/>
          </p:cNvSpPr>
          <p:nvPr>
            <p:ph type="pic" sz="quarter" idx="22"/>
          </p:nvPr>
        </p:nvSpPr>
        <p:spPr>
          <a:xfrm>
            <a:off x="0" y="890587"/>
            <a:ext cx="12192000" cy="5713413"/>
          </a:xfrm>
          <a:noFill/>
        </p:spPr>
        <p:txBody>
          <a:bodyPr/>
          <a:lstStyle>
            <a:lvl1pPr marL="6350" indent="0" algn="ctr">
              <a:buNone/>
              <a:defRPr/>
            </a:lvl1pPr>
          </a:lstStyle>
          <a:p>
            <a:endParaRPr lang="en-US" dirty="0"/>
          </a:p>
        </p:txBody>
      </p:sp>
      <p:sp>
        <p:nvSpPr>
          <p:cNvPr id="15" name="Image_Caption 1">
            <a:extLst>
              <a:ext uri="{FF2B5EF4-FFF2-40B4-BE49-F238E27FC236}">
                <a16:creationId xmlns:a16="http://schemas.microsoft.com/office/drawing/2014/main" id="{541F36E1-1553-7845-B3E2-0ECD95ED7DDE}"/>
              </a:ext>
            </a:extLst>
          </p:cNvPr>
          <p:cNvSpPr>
            <a:spLocks noGrp="1"/>
          </p:cNvSpPr>
          <p:nvPr>
            <p:ph type="body" sz="quarter" idx="26" hasCustomPrompt="1"/>
          </p:nvPr>
        </p:nvSpPr>
        <p:spPr>
          <a:xfrm>
            <a:off x="9321164" y="1036800"/>
            <a:ext cx="2876550" cy="324178"/>
          </a:xfrm>
          <a:solidFill>
            <a:schemeClr val="bg1"/>
          </a:solidFill>
        </p:spPr>
        <p:txBody>
          <a:bodyPr tIns="36000" rIns="251999" bIns="72000" anchor="t" anchorCtr="0">
            <a:spAutoFit/>
          </a:bodyPr>
          <a:lstStyle>
            <a:lvl1pPr marL="6350" indent="0" algn="r">
              <a:buFontTx/>
              <a:buNone/>
              <a:defRPr sz="1200"/>
            </a:lvl1pPr>
            <a:lvl2pPr marL="269875" indent="0" algn="r">
              <a:buFontTx/>
              <a:buNone/>
              <a:defRPr sz="1200"/>
            </a:lvl2pPr>
            <a:lvl3pPr marL="450850" indent="0" algn="r">
              <a:buFontTx/>
              <a:buNone/>
              <a:defRPr sz="1200"/>
            </a:lvl3pPr>
            <a:lvl4pPr marL="623888" indent="0" algn="r">
              <a:buFontTx/>
              <a:buNone/>
              <a:defRPr sz="1200"/>
            </a:lvl4pPr>
            <a:lvl5pPr marL="804862" indent="0" algn="r">
              <a:buFontTx/>
              <a:buNone/>
              <a:defRPr sz="1200"/>
            </a:lvl5pPr>
          </a:lstStyle>
          <a:p>
            <a:pPr lvl="0"/>
            <a:r>
              <a:rPr lang="en-GB"/>
              <a:t>Insert image caption here</a:t>
            </a:r>
            <a:endParaRPr lang="en-GB" dirty="0"/>
          </a:p>
        </p:txBody>
      </p:sp>
      <p:sp>
        <p:nvSpPr>
          <p:cNvPr id="7" name="Body_Copy">
            <a:extLst>
              <a:ext uri="{FF2B5EF4-FFF2-40B4-BE49-F238E27FC236}">
                <a16:creationId xmlns:a16="http://schemas.microsoft.com/office/drawing/2014/main" id="{60261591-F0B6-B940-9C73-680D28D2CEAF}"/>
              </a:ext>
            </a:extLst>
          </p:cNvPr>
          <p:cNvSpPr>
            <a:spLocks noGrp="1"/>
          </p:cNvSpPr>
          <p:nvPr>
            <p:ph type="body" sz="quarter" idx="25" hasCustomPrompt="1"/>
          </p:nvPr>
        </p:nvSpPr>
        <p:spPr>
          <a:xfrm>
            <a:off x="253998" y="5730249"/>
            <a:ext cx="11684000" cy="613401"/>
          </a:xfrm>
          <a:solidFill>
            <a:schemeClr val="accent3"/>
          </a:solidFill>
          <a:ln w="76200">
            <a:solidFill>
              <a:schemeClr val="bg1"/>
            </a:solidFill>
            <a:miter lim="800000"/>
          </a:ln>
        </p:spPr>
        <p:txBody>
          <a:bodyPr lIns="144000" tIns="144000" rIns="144000" bIns="144000" anchor="b" anchorCtr="0">
            <a:spAutoFit/>
          </a:bodyPr>
          <a:lstStyle>
            <a:lvl1pPr marL="6350" indent="0">
              <a:buFontTx/>
              <a:buNone/>
              <a:defRPr sz="1800">
                <a:solidFill>
                  <a:schemeClr val="bg1"/>
                </a:solidFill>
              </a:defRPr>
            </a:lvl1pPr>
            <a:lvl2pPr marL="269875" indent="0">
              <a:buFontTx/>
              <a:buNone/>
              <a:defRPr sz="1750"/>
            </a:lvl2pPr>
            <a:lvl3pPr marL="450850" indent="0">
              <a:buFontTx/>
              <a:buNone/>
              <a:defRPr sz="1750"/>
            </a:lvl3pPr>
            <a:lvl4pPr marL="623888" indent="0">
              <a:buFontTx/>
              <a:buNone/>
              <a:defRPr sz="1750"/>
            </a:lvl4pPr>
            <a:lvl5pPr marL="804862" indent="0">
              <a:buFontTx/>
              <a:buNone/>
              <a:defRPr sz="1750"/>
            </a:lvl5pPr>
          </a:lstStyle>
          <a:p>
            <a:pPr lvl="0"/>
            <a:r>
              <a:rPr lang="en-GB" dirty="0"/>
              <a:t>Insert body copy here</a:t>
            </a:r>
          </a:p>
        </p:txBody>
      </p:sp>
      <p:sp>
        <p:nvSpPr>
          <p:cNvPr id="4" name="Slide Number">
            <a:extLst>
              <a:ext uri="{FF2B5EF4-FFF2-40B4-BE49-F238E27FC236}">
                <a16:creationId xmlns:a16="http://schemas.microsoft.com/office/drawing/2014/main" id="{777CC164-3F66-8E44-8F05-FFA3E333C33A}"/>
              </a:ext>
            </a:extLst>
          </p:cNvPr>
          <p:cNvSpPr>
            <a:spLocks noGrp="1"/>
          </p:cNvSpPr>
          <p:nvPr>
            <p:ph type="sldNum" sz="quarter" idx="24"/>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1270757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Picture Background _White Logo">
    <p:bg>
      <p:bgPr>
        <a:solidFill>
          <a:schemeClr val="bg1"/>
        </a:solidFill>
        <a:effectLst/>
      </p:bgPr>
    </p:bg>
    <p:spTree>
      <p:nvGrpSpPr>
        <p:cNvPr id="1" name=""/>
        <p:cNvGrpSpPr/>
        <p:nvPr/>
      </p:nvGrpSpPr>
      <p:grpSpPr>
        <a:xfrm>
          <a:off x="0" y="0"/>
          <a:ext cx="0" cy="0"/>
          <a:chOff x="0" y="0"/>
          <a:chExt cx="0" cy="0"/>
        </a:xfrm>
      </p:grpSpPr>
      <p:pic>
        <p:nvPicPr>
          <p:cNvPr id="23" name="UoE_Logo_White" descr="Logo - University of Essex">
            <a:extLst>
              <a:ext uri="{FF2B5EF4-FFF2-40B4-BE49-F238E27FC236}">
                <a16:creationId xmlns:a16="http://schemas.microsoft.com/office/drawing/2014/main" id="{767DC880-C1D7-C443-9C81-8FEEA3D5251E}"/>
              </a:ext>
            </a:extLst>
          </p:cNvPr>
          <p:cNvPicPr>
            <a:picLocks noChangeAspect="1"/>
          </p:cNvPicPr>
          <p:nvPr userDrawn="1"/>
        </p:nvPicPr>
        <p:blipFill>
          <a:blip r:embed="rId2"/>
          <a:stretch>
            <a:fillRect/>
          </a:stretch>
        </p:blipFill>
        <p:spPr>
          <a:xfrm>
            <a:off x="0" y="1"/>
            <a:ext cx="2011934" cy="892937"/>
          </a:xfrm>
          <a:prstGeom prst="rect">
            <a:avLst/>
          </a:prstGeom>
        </p:spPr>
      </p:pic>
      <p:sp>
        <p:nvSpPr>
          <p:cNvPr id="8" name="Coloured_Boarder">
            <a:extLst>
              <a:ext uri="{FF2B5EF4-FFF2-40B4-BE49-F238E27FC236}">
                <a16:creationId xmlns:a16="http://schemas.microsoft.com/office/drawing/2014/main" id="{B314EC19-20AC-8D4D-9C1B-2543B45C4D14}"/>
              </a:ext>
              <a:ext uri="{C183D7F6-B498-43B3-948B-1728B52AA6E4}">
                <adec:decorative xmlns:adec="http://schemas.microsoft.com/office/drawing/2017/decorative" val="1"/>
              </a:ext>
            </a:extLst>
          </p:cNvPr>
          <p:cNvSpPr/>
          <p:nvPr userDrawn="1"/>
        </p:nvSpPr>
        <p:spPr>
          <a:xfrm>
            <a:off x="-3175" y="1244333"/>
            <a:ext cx="7965391" cy="4824000"/>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_BG">
            <a:extLst>
              <a:ext uri="{FF2B5EF4-FFF2-40B4-BE49-F238E27FC236}">
                <a16:creationId xmlns:a16="http://schemas.microsoft.com/office/drawing/2014/main" id="{AC8BCD2D-A1D4-B941-B5ED-4FC7122E588A}"/>
              </a:ext>
              <a:ext uri="{C183D7F6-B498-43B3-948B-1728B52AA6E4}">
                <adec:decorative xmlns:adec="http://schemas.microsoft.com/office/drawing/2017/decorative" val="1"/>
              </a:ext>
            </a:extLst>
          </p:cNvPr>
          <p:cNvSpPr/>
          <p:nvPr userDrawn="1"/>
        </p:nvSpPr>
        <p:spPr>
          <a:xfrm>
            <a:off x="-4104" y="1319533"/>
            <a:ext cx="7894320" cy="4673600"/>
          </a:xfrm>
          <a:prstGeom prst="rect">
            <a:avLst/>
          </a:prstGeom>
          <a:solidFill>
            <a:schemeClr val="accent3"/>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a:extLst>
              <a:ext uri="{FF2B5EF4-FFF2-40B4-BE49-F238E27FC236}">
                <a16:creationId xmlns:a16="http://schemas.microsoft.com/office/drawing/2014/main" id="{E3CE5658-B912-D047-8F77-FBECD2D6E386}"/>
              </a:ext>
            </a:extLst>
          </p:cNvPr>
          <p:cNvSpPr>
            <a:spLocks noGrp="1"/>
          </p:cNvSpPr>
          <p:nvPr>
            <p:ph type="title" hasCustomPrompt="1"/>
          </p:nvPr>
        </p:nvSpPr>
        <p:spPr>
          <a:xfrm>
            <a:off x="509775" y="2310940"/>
            <a:ext cx="7262626" cy="919162"/>
          </a:xfrm>
        </p:spPr>
        <p:txBody>
          <a:bodyPr anchor="b" anchorCtr="0">
            <a:noAutofit/>
          </a:bodyPr>
          <a:lstStyle>
            <a:lvl1pPr algn="l">
              <a:defRPr sz="4800">
                <a:solidFill>
                  <a:schemeClr val="bg1"/>
                </a:solidFill>
                <a:latin typeface="+mj-lt"/>
              </a:defRPr>
            </a:lvl1pPr>
          </a:lstStyle>
          <a:p>
            <a:r>
              <a:rPr lang="en-GB" dirty="0"/>
              <a:t>Your title here</a:t>
            </a:r>
            <a:endParaRPr lang="en-US" dirty="0"/>
          </a:p>
        </p:txBody>
      </p:sp>
      <p:sp>
        <p:nvSpPr>
          <p:cNvPr id="3" name="Subtitle">
            <a:extLst>
              <a:ext uri="{FF2B5EF4-FFF2-40B4-BE49-F238E27FC236}">
                <a16:creationId xmlns:a16="http://schemas.microsoft.com/office/drawing/2014/main" id="{88E2A088-8E6F-9E4E-909F-F8752CF4E76E}"/>
              </a:ext>
            </a:extLst>
          </p:cNvPr>
          <p:cNvSpPr>
            <a:spLocks noGrp="1"/>
          </p:cNvSpPr>
          <p:nvPr>
            <p:ph type="subTitle" idx="1" hasCustomPrompt="1"/>
          </p:nvPr>
        </p:nvSpPr>
        <p:spPr>
          <a:xfrm>
            <a:off x="509775" y="3433303"/>
            <a:ext cx="7262626" cy="827579"/>
          </a:xfrm>
        </p:spPr>
        <p:txBody>
          <a:bodyPr>
            <a:noAutofit/>
          </a:bodyPr>
          <a:lstStyle>
            <a:lvl1pPr marL="0" indent="0" algn="l">
              <a:buNone/>
              <a:defRPr sz="32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Your subtitle here</a:t>
            </a:r>
            <a:endParaRPr lang="en-US" dirty="0"/>
          </a:p>
        </p:txBody>
      </p:sp>
      <p:cxnSp>
        <p:nvCxnSpPr>
          <p:cNvPr id="4" name="Divider_Line">
            <a:extLst>
              <a:ext uri="{FF2B5EF4-FFF2-40B4-BE49-F238E27FC236}">
                <a16:creationId xmlns:a16="http://schemas.microsoft.com/office/drawing/2014/main" id="{AC99BCA3-B941-824C-9684-BAA8B857BA77}"/>
              </a:ext>
              <a:ext uri="{C183D7F6-B498-43B3-948B-1728B52AA6E4}">
                <adec:decorative xmlns:adec="http://schemas.microsoft.com/office/drawing/2017/decorative" val="1"/>
              </a:ext>
            </a:extLst>
          </p:cNvPr>
          <p:cNvCxnSpPr/>
          <p:nvPr userDrawn="1"/>
        </p:nvCxnSpPr>
        <p:spPr>
          <a:xfrm>
            <a:off x="509775" y="4442460"/>
            <a:ext cx="1814325"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Details">
            <a:extLst>
              <a:ext uri="{FF2B5EF4-FFF2-40B4-BE49-F238E27FC236}">
                <a16:creationId xmlns:a16="http://schemas.microsoft.com/office/drawing/2014/main" id="{68E25D0D-76B2-1041-9741-CCF63B277D18}"/>
              </a:ext>
            </a:extLst>
          </p:cNvPr>
          <p:cNvSpPr>
            <a:spLocks noGrp="1"/>
          </p:cNvSpPr>
          <p:nvPr>
            <p:ph type="body" sz="quarter" idx="13" hasCustomPrompt="1"/>
          </p:nvPr>
        </p:nvSpPr>
        <p:spPr>
          <a:xfrm>
            <a:off x="509775" y="4573787"/>
            <a:ext cx="3339247" cy="1158651"/>
          </a:xfrm>
          <a:ln w="76200">
            <a:noFill/>
            <a:miter lim="800000"/>
          </a:ln>
        </p:spPr>
        <p:txBody>
          <a:bodyPr wrap="none" lIns="0" tIns="0" rIns="0" bIns="0">
            <a:spAutoFit/>
          </a:bodyPr>
          <a:lstStyle>
            <a:lvl1pPr marL="9525" indent="0">
              <a:buNone/>
              <a:tabLst/>
              <a:defRPr sz="2000">
                <a:solidFill>
                  <a:schemeClr val="bg1"/>
                </a:solidFill>
              </a:defRPr>
            </a:lvl1pPr>
            <a:lvl2pPr marL="9525" indent="0">
              <a:buFontTx/>
              <a:buNone/>
              <a:tabLst/>
              <a:defRPr sz="2000">
                <a:solidFill>
                  <a:schemeClr val="bg1"/>
                </a:solidFill>
              </a:defRPr>
            </a:lvl2pPr>
            <a:lvl3pPr marL="9525" indent="0">
              <a:buFontTx/>
              <a:buNone/>
              <a:tabLst/>
              <a:defRPr sz="2000">
                <a:solidFill>
                  <a:schemeClr val="bg1"/>
                </a:solidFill>
              </a:defRPr>
            </a:lvl3pPr>
            <a:lvl4pPr marL="9525" indent="0">
              <a:buFontTx/>
              <a:buNone/>
              <a:tabLst/>
              <a:defRPr>
                <a:solidFill>
                  <a:schemeClr val="bg1"/>
                </a:solidFill>
              </a:defRPr>
            </a:lvl4pPr>
            <a:lvl5pPr marL="9525" indent="0">
              <a:buFontTx/>
              <a:buNone/>
              <a:tabLst/>
              <a:defRPr>
                <a:solidFill>
                  <a:schemeClr val="bg1"/>
                </a:solidFill>
              </a:defRPr>
            </a:lvl5pPr>
          </a:lstStyle>
          <a:p>
            <a:pPr lvl="0"/>
            <a:r>
              <a:rPr lang="en-GB" dirty="0"/>
              <a:t>Your name here</a:t>
            </a:r>
          </a:p>
          <a:p>
            <a:pPr lvl="1"/>
            <a:r>
              <a:rPr lang="en-GB" dirty="0"/>
              <a:t>Department / Faculty name</a:t>
            </a:r>
          </a:p>
          <a:p>
            <a:pPr lvl="2"/>
            <a:r>
              <a:rPr lang="en-GB" dirty="0"/>
              <a:t>Wednesday 20 January 2021</a:t>
            </a:r>
          </a:p>
        </p:txBody>
      </p:sp>
    </p:spTree>
    <p:extLst>
      <p:ext uri="{BB962C8B-B14F-4D97-AF65-F5344CB8AC3E}">
        <p14:creationId xmlns:p14="http://schemas.microsoft.com/office/powerpoint/2010/main" val="1325132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ull Image with 4 Text Boxes">
    <p:spTree>
      <p:nvGrpSpPr>
        <p:cNvPr id="1" name=""/>
        <p:cNvGrpSpPr/>
        <p:nvPr/>
      </p:nvGrpSpPr>
      <p:grpSpPr>
        <a:xfrm>
          <a:off x="0" y="0"/>
          <a:ext cx="0" cy="0"/>
          <a:chOff x="0" y="0"/>
          <a:chExt cx="0" cy="0"/>
        </a:xfrm>
      </p:grpSpPr>
      <p:sp>
        <p:nvSpPr>
          <p:cNvPr id="3" name="Slide_Description">
            <a:extLst>
              <a:ext uri="{FF2B5EF4-FFF2-40B4-BE49-F238E27FC236}">
                <a16:creationId xmlns:a16="http://schemas.microsoft.com/office/drawing/2014/main" id="{C183F71E-2449-8E4E-B6D6-24AF1BB5EC14}"/>
              </a:ext>
            </a:extLst>
          </p:cNvPr>
          <p:cNvSpPr>
            <a:spLocks noGrp="1"/>
          </p:cNvSpPr>
          <p:nvPr>
            <p:ph type="title" hasCustomPrompt="1"/>
          </p:nvPr>
        </p:nvSpPr>
        <p:spPr/>
        <p:txBody>
          <a:bodyPr/>
          <a:lstStyle/>
          <a:p>
            <a:r>
              <a:rPr lang="en-GB" dirty="0"/>
              <a:t>PowerPoint slide description here</a:t>
            </a:r>
            <a:endParaRPr lang="en-US" dirty="0"/>
          </a:p>
        </p:txBody>
      </p:sp>
      <p:sp>
        <p:nvSpPr>
          <p:cNvPr id="8" name="Picture Placeholder 1">
            <a:extLst>
              <a:ext uri="{FF2B5EF4-FFF2-40B4-BE49-F238E27FC236}">
                <a16:creationId xmlns:a16="http://schemas.microsoft.com/office/drawing/2014/main" id="{7FC0B320-1A2E-5845-9E3E-8464C061462B}"/>
              </a:ext>
            </a:extLst>
          </p:cNvPr>
          <p:cNvSpPr>
            <a:spLocks noGrp="1"/>
          </p:cNvSpPr>
          <p:nvPr>
            <p:ph type="pic" sz="quarter" idx="22"/>
          </p:nvPr>
        </p:nvSpPr>
        <p:spPr>
          <a:xfrm>
            <a:off x="0" y="890587"/>
            <a:ext cx="12192000" cy="5713413"/>
          </a:xfrm>
          <a:noFill/>
        </p:spPr>
        <p:txBody>
          <a:bodyPr/>
          <a:lstStyle>
            <a:lvl1pPr marL="6350" indent="0" algn="ctr">
              <a:buNone/>
              <a:defRPr/>
            </a:lvl1pPr>
          </a:lstStyle>
          <a:p>
            <a:endParaRPr lang="en-US" dirty="0"/>
          </a:p>
        </p:txBody>
      </p:sp>
      <p:sp>
        <p:nvSpPr>
          <p:cNvPr id="6" name="Image_Caption 1">
            <a:extLst>
              <a:ext uri="{FF2B5EF4-FFF2-40B4-BE49-F238E27FC236}">
                <a16:creationId xmlns:a16="http://schemas.microsoft.com/office/drawing/2014/main" id="{B0F2228A-6C92-7348-B3AB-4D805D8894D0}"/>
              </a:ext>
            </a:extLst>
          </p:cNvPr>
          <p:cNvSpPr>
            <a:spLocks noGrp="1"/>
          </p:cNvSpPr>
          <p:nvPr>
            <p:ph type="body" sz="quarter" idx="30" hasCustomPrompt="1"/>
          </p:nvPr>
        </p:nvSpPr>
        <p:spPr>
          <a:xfrm>
            <a:off x="9321800" y="6149647"/>
            <a:ext cx="2870200" cy="324178"/>
          </a:xfrm>
          <a:solidFill>
            <a:schemeClr val="bg1"/>
          </a:solidFill>
        </p:spPr>
        <p:txBody>
          <a:bodyPr tIns="36000" rIns="251999" bIns="72000" anchor="b" anchorCtr="0">
            <a:spAutoFit/>
          </a:bodyPr>
          <a:lstStyle>
            <a:lvl1pPr marL="6350" indent="0" algn="r">
              <a:buFontTx/>
              <a:buNone/>
              <a:defRPr sz="1200">
                <a:solidFill>
                  <a:schemeClr val="tx1"/>
                </a:solidFill>
              </a:defRPr>
            </a:lvl1pPr>
          </a:lstStyle>
          <a:p>
            <a:pPr lvl="0"/>
            <a:r>
              <a:rPr lang="en-GB" dirty="0"/>
              <a:t>Insert image caption here</a:t>
            </a:r>
          </a:p>
        </p:txBody>
      </p:sp>
      <p:sp>
        <p:nvSpPr>
          <p:cNvPr id="7" name="Feature_Box_1">
            <a:extLst>
              <a:ext uri="{FF2B5EF4-FFF2-40B4-BE49-F238E27FC236}">
                <a16:creationId xmlns:a16="http://schemas.microsoft.com/office/drawing/2014/main" id="{60261591-F0B6-B940-9C73-680D28D2CEAF}"/>
              </a:ext>
            </a:extLst>
          </p:cNvPr>
          <p:cNvSpPr>
            <a:spLocks noGrp="1"/>
          </p:cNvSpPr>
          <p:nvPr>
            <p:ph type="body" sz="quarter" idx="25" hasCustomPrompt="1"/>
          </p:nvPr>
        </p:nvSpPr>
        <p:spPr>
          <a:xfrm>
            <a:off x="255544" y="1437416"/>
            <a:ext cx="2534400" cy="613401"/>
          </a:xfrm>
          <a:solidFill>
            <a:schemeClr val="accent3"/>
          </a:solidFill>
          <a:ln w="76200">
            <a:solidFill>
              <a:schemeClr val="bg1"/>
            </a:solidFill>
            <a:miter lim="800000"/>
          </a:ln>
        </p:spPr>
        <p:txBody>
          <a:bodyPr wrap="square" lIns="144000" tIns="144000" rIns="144000" bIns="144000" anchor="t" anchorCtr="0">
            <a:spAutoFit/>
          </a:bodyPr>
          <a:lstStyle>
            <a:lvl1pPr marL="6350" indent="0">
              <a:buFontTx/>
              <a:buNone/>
              <a:defRPr sz="1800">
                <a:solidFill>
                  <a:schemeClr val="bg1"/>
                </a:solidFill>
              </a:defRPr>
            </a:lvl1pPr>
            <a:lvl2pPr marL="269875" indent="0">
              <a:buFontTx/>
              <a:buNone/>
              <a:defRPr sz="1750"/>
            </a:lvl2pPr>
            <a:lvl3pPr marL="450850" indent="0">
              <a:buFontTx/>
              <a:buNone/>
              <a:defRPr sz="1750"/>
            </a:lvl3pPr>
            <a:lvl4pPr marL="623888" indent="0">
              <a:buFontTx/>
              <a:buNone/>
              <a:defRPr sz="1750"/>
            </a:lvl4pPr>
            <a:lvl5pPr marL="804862" indent="0">
              <a:buFontTx/>
              <a:buNone/>
              <a:defRPr sz="1750"/>
            </a:lvl5pPr>
          </a:lstStyle>
          <a:p>
            <a:pPr lvl="0"/>
            <a:r>
              <a:rPr lang="en-GB" dirty="0"/>
              <a:t>Insert body copy here</a:t>
            </a:r>
          </a:p>
        </p:txBody>
      </p:sp>
      <p:sp>
        <p:nvSpPr>
          <p:cNvPr id="12" name="Feature_Box_2">
            <a:extLst>
              <a:ext uri="{FF2B5EF4-FFF2-40B4-BE49-F238E27FC236}">
                <a16:creationId xmlns:a16="http://schemas.microsoft.com/office/drawing/2014/main" id="{2836903F-A228-694C-B678-379D95CBF641}"/>
              </a:ext>
            </a:extLst>
          </p:cNvPr>
          <p:cNvSpPr>
            <a:spLocks noGrp="1"/>
          </p:cNvSpPr>
          <p:nvPr>
            <p:ph type="body" sz="quarter" idx="27" hasCustomPrompt="1"/>
          </p:nvPr>
        </p:nvSpPr>
        <p:spPr>
          <a:xfrm>
            <a:off x="3304896" y="1437416"/>
            <a:ext cx="2534400" cy="613401"/>
          </a:xfrm>
          <a:solidFill>
            <a:schemeClr val="accent3"/>
          </a:solidFill>
          <a:ln w="76200">
            <a:solidFill>
              <a:schemeClr val="bg1"/>
            </a:solidFill>
            <a:miter lim="800000"/>
          </a:ln>
        </p:spPr>
        <p:txBody>
          <a:bodyPr wrap="square" lIns="144000" tIns="144000" rIns="144000" bIns="144000" anchor="t" anchorCtr="0">
            <a:spAutoFit/>
          </a:bodyPr>
          <a:lstStyle>
            <a:lvl1pPr marL="6350" indent="0">
              <a:buFontTx/>
              <a:buNone/>
              <a:defRPr sz="1800">
                <a:solidFill>
                  <a:schemeClr val="bg1"/>
                </a:solidFill>
              </a:defRPr>
            </a:lvl1pPr>
            <a:lvl2pPr marL="269875" indent="0">
              <a:buFontTx/>
              <a:buNone/>
              <a:defRPr sz="1750"/>
            </a:lvl2pPr>
            <a:lvl3pPr marL="450850" indent="0">
              <a:buFontTx/>
              <a:buNone/>
              <a:defRPr sz="1750"/>
            </a:lvl3pPr>
            <a:lvl4pPr marL="623888" indent="0">
              <a:buFontTx/>
              <a:buNone/>
              <a:defRPr sz="1750"/>
            </a:lvl4pPr>
            <a:lvl5pPr marL="804862" indent="0">
              <a:buFontTx/>
              <a:buNone/>
              <a:defRPr sz="1750"/>
            </a:lvl5pPr>
          </a:lstStyle>
          <a:p>
            <a:pPr lvl="0"/>
            <a:r>
              <a:rPr lang="en-GB" dirty="0"/>
              <a:t>Insert body copy here</a:t>
            </a:r>
          </a:p>
        </p:txBody>
      </p:sp>
      <p:sp>
        <p:nvSpPr>
          <p:cNvPr id="13" name="Feature_Box_3">
            <a:extLst>
              <a:ext uri="{FF2B5EF4-FFF2-40B4-BE49-F238E27FC236}">
                <a16:creationId xmlns:a16="http://schemas.microsoft.com/office/drawing/2014/main" id="{A099B133-6CA1-6343-985F-1A751F73B33F}"/>
              </a:ext>
            </a:extLst>
          </p:cNvPr>
          <p:cNvSpPr>
            <a:spLocks noGrp="1"/>
          </p:cNvSpPr>
          <p:nvPr>
            <p:ph type="body" sz="quarter" idx="28" hasCustomPrompt="1"/>
          </p:nvPr>
        </p:nvSpPr>
        <p:spPr>
          <a:xfrm>
            <a:off x="6354248" y="1437416"/>
            <a:ext cx="2534400" cy="613401"/>
          </a:xfrm>
          <a:solidFill>
            <a:schemeClr val="accent3"/>
          </a:solidFill>
          <a:ln w="76200">
            <a:solidFill>
              <a:schemeClr val="bg1"/>
            </a:solidFill>
            <a:miter lim="800000"/>
          </a:ln>
        </p:spPr>
        <p:txBody>
          <a:bodyPr wrap="square" lIns="144000" tIns="144000" rIns="144000" bIns="144000" anchor="t" anchorCtr="0">
            <a:spAutoFit/>
          </a:bodyPr>
          <a:lstStyle>
            <a:lvl1pPr marL="6350" indent="0">
              <a:buFontTx/>
              <a:buNone/>
              <a:defRPr sz="1800">
                <a:solidFill>
                  <a:schemeClr val="bg1"/>
                </a:solidFill>
              </a:defRPr>
            </a:lvl1pPr>
            <a:lvl2pPr marL="269875" indent="0">
              <a:buFontTx/>
              <a:buNone/>
              <a:defRPr sz="1750"/>
            </a:lvl2pPr>
            <a:lvl3pPr marL="450850" indent="0">
              <a:buFontTx/>
              <a:buNone/>
              <a:defRPr sz="1750"/>
            </a:lvl3pPr>
            <a:lvl4pPr marL="623888" indent="0">
              <a:buFontTx/>
              <a:buNone/>
              <a:defRPr sz="1750"/>
            </a:lvl4pPr>
            <a:lvl5pPr marL="804862" indent="0">
              <a:buFontTx/>
              <a:buNone/>
              <a:defRPr sz="1750"/>
            </a:lvl5pPr>
          </a:lstStyle>
          <a:p>
            <a:pPr lvl="0"/>
            <a:r>
              <a:rPr lang="en-GB" dirty="0"/>
              <a:t>Insert body copy here</a:t>
            </a:r>
          </a:p>
        </p:txBody>
      </p:sp>
      <p:sp>
        <p:nvSpPr>
          <p:cNvPr id="14" name="Feature_Box_4">
            <a:extLst>
              <a:ext uri="{FF2B5EF4-FFF2-40B4-BE49-F238E27FC236}">
                <a16:creationId xmlns:a16="http://schemas.microsoft.com/office/drawing/2014/main" id="{AC109010-13F9-D44E-AE30-6C9CDA42B8D0}"/>
              </a:ext>
            </a:extLst>
          </p:cNvPr>
          <p:cNvSpPr>
            <a:spLocks noGrp="1"/>
          </p:cNvSpPr>
          <p:nvPr>
            <p:ph type="body" sz="quarter" idx="29" hasCustomPrompt="1"/>
          </p:nvPr>
        </p:nvSpPr>
        <p:spPr>
          <a:xfrm>
            <a:off x="9403600" y="1437416"/>
            <a:ext cx="2534400" cy="613401"/>
          </a:xfrm>
          <a:solidFill>
            <a:schemeClr val="accent3"/>
          </a:solidFill>
          <a:ln w="76200">
            <a:solidFill>
              <a:schemeClr val="bg1"/>
            </a:solidFill>
            <a:miter lim="800000"/>
          </a:ln>
        </p:spPr>
        <p:txBody>
          <a:bodyPr wrap="square" lIns="144000" tIns="144000" rIns="144000" bIns="144000" anchor="t" anchorCtr="0">
            <a:spAutoFit/>
          </a:bodyPr>
          <a:lstStyle>
            <a:lvl1pPr marL="6350" indent="0">
              <a:buFontTx/>
              <a:buNone/>
              <a:defRPr sz="1800">
                <a:solidFill>
                  <a:schemeClr val="bg1"/>
                </a:solidFill>
              </a:defRPr>
            </a:lvl1pPr>
            <a:lvl2pPr marL="269875" indent="0">
              <a:buFontTx/>
              <a:buNone/>
              <a:defRPr sz="1750"/>
            </a:lvl2pPr>
            <a:lvl3pPr marL="450850" indent="0">
              <a:buFontTx/>
              <a:buNone/>
              <a:defRPr sz="1750"/>
            </a:lvl3pPr>
            <a:lvl4pPr marL="623888" indent="0">
              <a:buFontTx/>
              <a:buNone/>
              <a:defRPr sz="1750"/>
            </a:lvl4pPr>
            <a:lvl5pPr marL="804862" indent="0">
              <a:buFontTx/>
              <a:buNone/>
              <a:defRPr sz="1750"/>
            </a:lvl5pPr>
          </a:lstStyle>
          <a:p>
            <a:pPr lvl="0"/>
            <a:r>
              <a:rPr lang="en-GB" dirty="0"/>
              <a:t>Insert body copy here</a:t>
            </a:r>
          </a:p>
        </p:txBody>
      </p:sp>
      <p:sp>
        <p:nvSpPr>
          <p:cNvPr id="4" name="Slide Number">
            <a:extLst>
              <a:ext uri="{FF2B5EF4-FFF2-40B4-BE49-F238E27FC236}">
                <a16:creationId xmlns:a16="http://schemas.microsoft.com/office/drawing/2014/main" id="{777CC164-3F66-8E44-8F05-FFA3E333C33A}"/>
              </a:ext>
            </a:extLst>
          </p:cNvPr>
          <p:cNvSpPr>
            <a:spLocks noGrp="1"/>
          </p:cNvSpPr>
          <p:nvPr>
            <p:ph type="sldNum" sz="quarter" idx="24"/>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335783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Images with Text Boxes">
    <p:bg>
      <p:bgPr>
        <a:solidFill>
          <a:schemeClr val="bg1"/>
        </a:solidFill>
        <a:effectLst/>
      </p:bgPr>
    </p:bg>
    <p:spTree>
      <p:nvGrpSpPr>
        <p:cNvPr id="1" name=""/>
        <p:cNvGrpSpPr/>
        <p:nvPr/>
      </p:nvGrpSpPr>
      <p:grpSpPr>
        <a:xfrm>
          <a:off x="0" y="0"/>
          <a:ext cx="0" cy="0"/>
          <a:chOff x="0" y="0"/>
          <a:chExt cx="0" cy="0"/>
        </a:xfrm>
      </p:grpSpPr>
      <p:sp>
        <p:nvSpPr>
          <p:cNvPr id="3" name="Slide_Description">
            <a:extLst>
              <a:ext uri="{FF2B5EF4-FFF2-40B4-BE49-F238E27FC236}">
                <a16:creationId xmlns:a16="http://schemas.microsoft.com/office/drawing/2014/main" id="{C183F71E-2449-8E4E-B6D6-24AF1BB5EC14}"/>
              </a:ext>
            </a:extLst>
          </p:cNvPr>
          <p:cNvSpPr>
            <a:spLocks noGrp="1"/>
          </p:cNvSpPr>
          <p:nvPr>
            <p:ph type="title" hasCustomPrompt="1"/>
          </p:nvPr>
        </p:nvSpPr>
        <p:spPr/>
        <p:txBody>
          <a:bodyPr/>
          <a:lstStyle/>
          <a:p>
            <a:r>
              <a:rPr lang="en-GB" dirty="0"/>
              <a:t>PowerPoint slide description here</a:t>
            </a:r>
            <a:endParaRPr lang="en-US" dirty="0"/>
          </a:p>
        </p:txBody>
      </p:sp>
      <p:sp>
        <p:nvSpPr>
          <p:cNvPr id="5" name="Picture Placeholder 1">
            <a:extLst>
              <a:ext uri="{FF2B5EF4-FFF2-40B4-BE49-F238E27FC236}">
                <a16:creationId xmlns:a16="http://schemas.microsoft.com/office/drawing/2014/main" id="{8F2A6B83-1211-6B47-A8AF-ED38DA7D475D}"/>
              </a:ext>
            </a:extLst>
          </p:cNvPr>
          <p:cNvSpPr>
            <a:spLocks noGrp="1"/>
          </p:cNvSpPr>
          <p:nvPr>
            <p:ph type="pic" sz="quarter" idx="26"/>
          </p:nvPr>
        </p:nvSpPr>
        <p:spPr>
          <a:xfrm>
            <a:off x="254001" y="890588"/>
            <a:ext cx="3844800" cy="2333875"/>
          </a:xfrm>
        </p:spPr>
        <p:txBody>
          <a:bodyPr/>
          <a:lstStyle>
            <a:lvl1pPr marL="6350" indent="0" algn="ctr">
              <a:buFontTx/>
              <a:buNone/>
              <a:defRPr/>
            </a:lvl1pPr>
          </a:lstStyle>
          <a:p>
            <a:endParaRPr lang="en-US" dirty="0"/>
          </a:p>
        </p:txBody>
      </p:sp>
      <p:sp>
        <p:nvSpPr>
          <p:cNvPr id="7" name="Feature_Box_1">
            <a:extLst>
              <a:ext uri="{FF2B5EF4-FFF2-40B4-BE49-F238E27FC236}">
                <a16:creationId xmlns:a16="http://schemas.microsoft.com/office/drawing/2014/main" id="{60261591-F0B6-B940-9C73-680D28D2CEAF}"/>
              </a:ext>
            </a:extLst>
          </p:cNvPr>
          <p:cNvSpPr>
            <a:spLocks noGrp="1"/>
          </p:cNvSpPr>
          <p:nvPr>
            <p:ph type="body" sz="quarter" idx="25" hasCustomPrompt="1"/>
          </p:nvPr>
        </p:nvSpPr>
        <p:spPr>
          <a:xfrm>
            <a:off x="254000" y="3297600"/>
            <a:ext cx="3844800" cy="3046050"/>
          </a:xfrm>
          <a:solidFill>
            <a:schemeClr val="accent3"/>
          </a:solidFill>
          <a:ln w="76200">
            <a:noFill/>
            <a:miter lim="800000"/>
          </a:ln>
        </p:spPr>
        <p:txBody>
          <a:bodyPr wrap="square" lIns="144000" tIns="144000" rIns="144000" bIns="144000" anchor="t" anchorCtr="0">
            <a:noAutofit/>
          </a:bodyPr>
          <a:lstStyle>
            <a:lvl1pPr marL="6350" indent="0">
              <a:buFontTx/>
              <a:buNone/>
              <a:defRPr sz="1800">
                <a:solidFill>
                  <a:schemeClr val="bg1"/>
                </a:solidFill>
              </a:defRPr>
            </a:lvl1pPr>
            <a:lvl2pPr marL="269875" indent="0">
              <a:buFontTx/>
              <a:buNone/>
              <a:defRPr sz="1750"/>
            </a:lvl2pPr>
            <a:lvl3pPr marL="450850" indent="0">
              <a:buFontTx/>
              <a:buNone/>
              <a:defRPr sz="1750"/>
            </a:lvl3pPr>
            <a:lvl4pPr marL="623888" indent="0">
              <a:buFontTx/>
              <a:buNone/>
              <a:defRPr sz="1750"/>
            </a:lvl4pPr>
            <a:lvl5pPr marL="804862" indent="0">
              <a:buFontTx/>
              <a:buNone/>
              <a:defRPr sz="1750"/>
            </a:lvl5pPr>
          </a:lstStyle>
          <a:p>
            <a:pPr lvl="0"/>
            <a:r>
              <a:rPr lang="en-GB" dirty="0"/>
              <a:t>Insert body copy here</a:t>
            </a:r>
          </a:p>
        </p:txBody>
      </p:sp>
      <p:sp>
        <p:nvSpPr>
          <p:cNvPr id="16" name="Picture Placeholder 2">
            <a:extLst>
              <a:ext uri="{FF2B5EF4-FFF2-40B4-BE49-F238E27FC236}">
                <a16:creationId xmlns:a16="http://schemas.microsoft.com/office/drawing/2014/main" id="{A643D9B1-8BBE-0C43-9EEF-CDFE7EAAE5B6}"/>
              </a:ext>
            </a:extLst>
          </p:cNvPr>
          <p:cNvSpPr>
            <a:spLocks noGrp="1"/>
          </p:cNvSpPr>
          <p:nvPr>
            <p:ph type="pic" sz="quarter" idx="28"/>
          </p:nvPr>
        </p:nvSpPr>
        <p:spPr>
          <a:xfrm>
            <a:off x="4172400" y="890588"/>
            <a:ext cx="3844800" cy="2333875"/>
          </a:xfrm>
        </p:spPr>
        <p:txBody>
          <a:bodyPr/>
          <a:lstStyle>
            <a:lvl1pPr marL="6350" indent="0" algn="ctr">
              <a:buFontTx/>
              <a:buNone/>
              <a:defRPr/>
            </a:lvl1pPr>
          </a:lstStyle>
          <a:p>
            <a:endParaRPr lang="en-US" dirty="0"/>
          </a:p>
        </p:txBody>
      </p:sp>
      <p:sp>
        <p:nvSpPr>
          <p:cNvPr id="15" name="Feature_Box_2">
            <a:extLst>
              <a:ext uri="{FF2B5EF4-FFF2-40B4-BE49-F238E27FC236}">
                <a16:creationId xmlns:a16="http://schemas.microsoft.com/office/drawing/2014/main" id="{2AD8F4AA-5FEA-264B-91A7-7535BF4A02B9}"/>
              </a:ext>
            </a:extLst>
          </p:cNvPr>
          <p:cNvSpPr>
            <a:spLocks noGrp="1"/>
          </p:cNvSpPr>
          <p:nvPr>
            <p:ph type="body" sz="quarter" idx="27" hasCustomPrompt="1"/>
          </p:nvPr>
        </p:nvSpPr>
        <p:spPr>
          <a:xfrm>
            <a:off x="4172400" y="3297600"/>
            <a:ext cx="3844800" cy="3046050"/>
          </a:xfrm>
          <a:solidFill>
            <a:schemeClr val="accent3"/>
          </a:solidFill>
          <a:ln w="76200">
            <a:noFill/>
            <a:miter lim="800000"/>
          </a:ln>
        </p:spPr>
        <p:txBody>
          <a:bodyPr wrap="square" lIns="144000" tIns="144000" rIns="144000" bIns="144000" anchor="t" anchorCtr="0">
            <a:noAutofit/>
          </a:bodyPr>
          <a:lstStyle>
            <a:lvl1pPr marL="6350" indent="0">
              <a:buFontTx/>
              <a:buNone/>
              <a:defRPr sz="1800">
                <a:solidFill>
                  <a:schemeClr val="bg1"/>
                </a:solidFill>
              </a:defRPr>
            </a:lvl1pPr>
            <a:lvl2pPr marL="269875" indent="0">
              <a:buFontTx/>
              <a:buNone/>
              <a:defRPr sz="1750"/>
            </a:lvl2pPr>
            <a:lvl3pPr marL="450850" indent="0">
              <a:buFontTx/>
              <a:buNone/>
              <a:defRPr sz="1750"/>
            </a:lvl3pPr>
            <a:lvl4pPr marL="623888" indent="0">
              <a:buFontTx/>
              <a:buNone/>
              <a:defRPr sz="1750"/>
            </a:lvl4pPr>
            <a:lvl5pPr marL="804862" indent="0">
              <a:buFontTx/>
              <a:buNone/>
              <a:defRPr sz="1750"/>
            </a:lvl5pPr>
          </a:lstStyle>
          <a:p>
            <a:pPr lvl="0"/>
            <a:r>
              <a:rPr lang="en-GB" dirty="0"/>
              <a:t>Insert body copy here</a:t>
            </a:r>
          </a:p>
        </p:txBody>
      </p:sp>
      <p:sp>
        <p:nvSpPr>
          <p:cNvPr id="18" name="Picture Placeholder 3">
            <a:extLst>
              <a:ext uri="{FF2B5EF4-FFF2-40B4-BE49-F238E27FC236}">
                <a16:creationId xmlns:a16="http://schemas.microsoft.com/office/drawing/2014/main" id="{647C5A1D-6939-3847-80D4-9C34331130A2}"/>
              </a:ext>
            </a:extLst>
          </p:cNvPr>
          <p:cNvSpPr>
            <a:spLocks noGrp="1"/>
          </p:cNvSpPr>
          <p:nvPr>
            <p:ph type="pic" sz="quarter" idx="30"/>
          </p:nvPr>
        </p:nvSpPr>
        <p:spPr>
          <a:xfrm>
            <a:off x="8093200" y="890588"/>
            <a:ext cx="3844800" cy="2333875"/>
          </a:xfrm>
        </p:spPr>
        <p:txBody>
          <a:bodyPr/>
          <a:lstStyle>
            <a:lvl1pPr marL="6350" indent="0" algn="ctr">
              <a:buFontTx/>
              <a:buNone/>
              <a:defRPr/>
            </a:lvl1pPr>
          </a:lstStyle>
          <a:p>
            <a:endParaRPr lang="en-US" dirty="0"/>
          </a:p>
        </p:txBody>
      </p:sp>
      <p:sp>
        <p:nvSpPr>
          <p:cNvPr id="17" name="Feature_Box_3">
            <a:extLst>
              <a:ext uri="{FF2B5EF4-FFF2-40B4-BE49-F238E27FC236}">
                <a16:creationId xmlns:a16="http://schemas.microsoft.com/office/drawing/2014/main" id="{4EE68164-672F-C645-B7CD-568AFD12BD9B}"/>
              </a:ext>
            </a:extLst>
          </p:cNvPr>
          <p:cNvSpPr>
            <a:spLocks noGrp="1"/>
          </p:cNvSpPr>
          <p:nvPr>
            <p:ph type="body" sz="quarter" idx="29" hasCustomPrompt="1"/>
          </p:nvPr>
        </p:nvSpPr>
        <p:spPr>
          <a:xfrm>
            <a:off x="8093200" y="3297600"/>
            <a:ext cx="3844800" cy="3046050"/>
          </a:xfrm>
          <a:solidFill>
            <a:schemeClr val="accent3"/>
          </a:solidFill>
          <a:ln w="76200">
            <a:noFill/>
            <a:miter lim="800000"/>
          </a:ln>
        </p:spPr>
        <p:txBody>
          <a:bodyPr wrap="square" lIns="144000" tIns="144000" rIns="144000" bIns="144000" anchor="t" anchorCtr="0">
            <a:noAutofit/>
          </a:bodyPr>
          <a:lstStyle>
            <a:lvl1pPr marL="6350" indent="0">
              <a:buFontTx/>
              <a:buNone/>
              <a:defRPr sz="1800">
                <a:solidFill>
                  <a:schemeClr val="bg1"/>
                </a:solidFill>
              </a:defRPr>
            </a:lvl1pPr>
            <a:lvl2pPr marL="269875" indent="0">
              <a:buFontTx/>
              <a:buNone/>
              <a:defRPr sz="1750"/>
            </a:lvl2pPr>
            <a:lvl3pPr marL="450850" indent="0">
              <a:buFontTx/>
              <a:buNone/>
              <a:defRPr sz="1750"/>
            </a:lvl3pPr>
            <a:lvl4pPr marL="623888" indent="0">
              <a:buFontTx/>
              <a:buNone/>
              <a:defRPr sz="1750"/>
            </a:lvl4pPr>
            <a:lvl5pPr marL="804862" indent="0">
              <a:buFontTx/>
              <a:buNone/>
              <a:defRPr sz="1750"/>
            </a:lvl5pPr>
          </a:lstStyle>
          <a:p>
            <a:pPr lvl="0"/>
            <a:r>
              <a:rPr lang="en-GB" dirty="0"/>
              <a:t>Insert body copy here</a:t>
            </a:r>
          </a:p>
        </p:txBody>
      </p:sp>
      <p:sp>
        <p:nvSpPr>
          <p:cNvPr id="4" name="Slide Number">
            <a:extLst>
              <a:ext uri="{FF2B5EF4-FFF2-40B4-BE49-F238E27FC236}">
                <a16:creationId xmlns:a16="http://schemas.microsoft.com/office/drawing/2014/main" id="{777CC164-3F66-8E44-8F05-FFA3E333C33A}"/>
              </a:ext>
            </a:extLst>
          </p:cNvPr>
          <p:cNvSpPr>
            <a:spLocks noGrp="1"/>
          </p:cNvSpPr>
          <p:nvPr>
            <p:ph type="sldNum" sz="quarter" idx="24"/>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28928590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Images with Bullet Point Text">
    <p:bg>
      <p:bgPr>
        <a:solidFill>
          <a:schemeClr val="bg1"/>
        </a:solidFill>
        <a:effectLst/>
      </p:bgPr>
    </p:bg>
    <p:spTree>
      <p:nvGrpSpPr>
        <p:cNvPr id="1" name=""/>
        <p:cNvGrpSpPr/>
        <p:nvPr/>
      </p:nvGrpSpPr>
      <p:grpSpPr>
        <a:xfrm>
          <a:off x="0" y="0"/>
          <a:ext cx="0" cy="0"/>
          <a:chOff x="0" y="0"/>
          <a:chExt cx="0" cy="0"/>
        </a:xfrm>
      </p:grpSpPr>
      <p:sp>
        <p:nvSpPr>
          <p:cNvPr id="3" name="Slide_Description">
            <a:extLst>
              <a:ext uri="{FF2B5EF4-FFF2-40B4-BE49-F238E27FC236}">
                <a16:creationId xmlns:a16="http://schemas.microsoft.com/office/drawing/2014/main" id="{C183F71E-2449-8E4E-B6D6-24AF1BB5EC14}"/>
              </a:ext>
            </a:extLst>
          </p:cNvPr>
          <p:cNvSpPr>
            <a:spLocks noGrp="1"/>
          </p:cNvSpPr>
          <p:nvPr>
            <p:ph type="title" hasCustomPrompt="1"/>
          </p:nvPr>
        </p:nvSpPr>
        <p:spPr/>
        <p:txBody>
          <a:bodyPr/>
          <a:lstStyle/>
          <a:p>
            <a:r>
              <a:rPr lang="en-GB" dirty="0"/>
              <a:t>PowerPoint slide description here</a:t>
            </a:r>
            <a:endParaRPr lang="en-US" dirty="0"/>
          </a:p>
        </p:txBody>
      </p:sp>
      <p:sp>
        <p:nvSpPr>
          <p:cNvPr id="5" name="Picture Placeholder 1">
            <a:extLst>
              <a:ext uri="{FF2B5EF4-FFF2-40B4-BE49-F238E27FC236}">
                <a16:creationId xmlns:a16="http://schemas.microsoft.com/office/drawing/2014/main" id="{8F2A6B83-1211-6B47-A8AF-ED38DA7D475D}"/>
              </a:ext>
            </a:extLst>
          </p:cNvPr>
          <p:cNvSpPr>
            <a:spLocks noGrp="1"/>
          </p:cNvSpPr>
          <p:nvPr>
            <p:ph type="pic" sz="quarter" idx="26"/>
          </p:nvPr>
        </p:nvSpPr>
        <p:spPr>
          <a:xfrm>
            <a:off x="254001" y="890588"/>
            <a:ext cx="3844800" cy="2333875"/>
          </a:xfrm>
        </p:spPr>
        <p:txBody>
          <a:bodyPr/>
          <a:lstStyle>
            <a:lvl1pPr marL="6350" indent="0" algn="ctr">
              <a:buFontTx/>
              <a:buNone/>
              <a:defRPr/>
            </a:lvl1pPr>
          </a:lstStyle>
          <a:p>
            <a:endParaRPr lang="en-US" dirty="0"/>
          </a:p>
        </p:txBody>
      </p:sp>
      <p:sp>
        <p:nvSpPr>
          <p:cNvPr id="7" name="Feature_Box_1">
            <a:extLst>
              <a:ext uri="{FF2B5EF4-FFF2-40B4-BE49-F238E27FC236}">
                <a16:creationId xmlns:a16="http://schemas.microsoft.com/office/drawing/2014/main" id="{60261591-F0B6-B940-9C73-680D28D2CEAF}"/>
              </a:ext>
            </a:extLst>
          </p:cNvPr>
          <p:cNvSpPr>
            <a:spLocks noGrp="1"/>
          </p:cNvSpPr>
          <p:nvPr>
            <p:ph type="body" sz="quarter" idx="25" hasCustomPrompt="1"/>
          </p:nvPr>
        </p:nvSpPr>
        <p:spPr>
          <a:xfrm>
            <a:off x="254000" y="3297600"/>
            <a:ext cx="3844800" cy="3046050"/>
          </a:xfrm>
          <a:solidFill>
            <a:schemeClr val="accent3"/>
          </a:solidFill>
          <a:ln w="76200">
            <a:noFill/>
            <a:miter lim="800000"/>
          </a:ln>
        </p:spPr>
        <p:txBody>
          <a:bodyPr wrap="square" lIns="144000" tIns="144000" rIns="144000" bIns="144000" anchor="t" anchorCtr="0">
            <a:noAutofit/>
          </a:bodyPr>
          <a:lstStyle>
            <a:lvl1pPr marL="292100" indent="-285750">
              <a:buFont typeface="Wingdings" pitchFamily="2" charset="2"/>
              <a:buChar char="§"/>
              <a:defRPr sz="1800">
                <a:solidFill>
                  <a:schemeClr val="bg1"/>
                </a:solidFill>
              </a:defRPr>
            </a:lvl1pPr>
            <a:lvl2pPr marL="269875" indent="0">
              <a:buFontTx/>
              <a:buNone/>
              <a:defRPr sz="1750"/>
            </a:lvl2pPr>
            <a:lvl3pPr marL="450850" indent="0">
              <a:buFontTx/>
              <a:buNone/>
              <a:defRPr sz="1750"/>
            </a:lvl3pPr>
            <a:lvl4pPr marL="623888" indent="0">
              <a:buFontTx/>
              <a:buNone/>
              <a:defRPr sz="1750"/>
            </a:lvl4pPr>
            <a:lvl5pPr marL="804862" indent="0">
              <a:buFontTx/>
              <a:buNone/>
              <a:defRPr sz="1750"/>
            </a:lvl5pPr>
          </a:lstStyle>
          <a:p>
            <a:pPr lvl="0"/>
            <a:r>
              <a:rPr lang="en-GB" dirty="0"/>
              <a:t>Insert body copy here</a:t>
            </a:r>
          </a:p>
        </p:txBody>
      </p:sp>
      <p:sp>
        <p:nvSpPr>
          <p:cNvPr id="16" name="Picture Placeholder 2">
            <a:extLst>
              <a:ext uri="{FF2B5EF4-FFF2-40B4-BE49-F238E27FC236}">
                <a16:creationId xmlns:a16="http://schemas.microsoft.com/office/drawing/2014/main" id="{A643D9B1-8BBE-0C43-9EEF-CDFE7EAAE5B6}"/>
              </a:ext>
            </a:extLst>
          </p:cNvPr>
          <p:cNvSpPr>
            <a:spLocks noGrp="1"/>
          </p:cNvSpPr>
          <p:nvPr>
            <p:ph type="pic" sz="quarter" idx="28"/>
          </p:nvPr>
        </p:nvSpPr>
        <p:spPr>
          <a:xfrm>
            <a:off x="4172400" y="890588"/>
            <a:ext cx="3844800" cy="2333875"/>
          </a:xfrm>
        </p:spPr>
        <p:txBody>
          <a:bodyPr/>
          <a:lstStyle>
            <a:lvl1pPr marL="6350" indent="0" algn="ctr">
              <a:buFontTx/>
              <a:buNone/>
              <a:defRPr/>
            </a:lvl1pPr>
          </a:lstStyle>
          <a:p>
            <a:endParaRPr lang="en-US" dirty="0"/>
          </a:p>
        </p:txBody>
      </p:sp>
      <p:sp>
        <p:nvSpPr>
          <p:cNvPr id="15" name="Feature_Box_2">
            <a:extLst>
              <a:ext uri="{FF2B5EF4-FFF2-40B4-BE49-F238E27FC236}">
                <a16:creationId xmlns:a16="http://schemas.microsoft.com/office/drawing/2014/main" id="{2AD8F4AA-5FEA-264B-91A7-7535BF4A02B9}"/>
              </a:ext>
            </a:extLst>
          </p:cNvPr>
          <p:cNvSpPr>
            <a:spLocks noGrp="1"/>
          </p:cNvSpPr>
          <p:nvPr>
            <p:ph type="body" sz="quarter" idx="27" hasCustomPrompt="1"/>
          </p:nvPr>
        </p:nvSpPr>
        <p:spPr>
          <a:xfrm>
            <a:off x="4172400" y="3297600"/>
            <a:ext cx="3844800" cy="3046050"/>
          </a:xfrm>
          <a:solidFill>
            <a:schemeClr val="accent3"/>
          </a:solidFill>
          <a:ln w="76200">
            <a:noFill/>
            <a:miter lim="800000"/>
          </a:ln>
        </p:spPr>
        <p:txBody>
          <a:bodyPr wrap="square" lIns="144000" tIns="144000" rIns="144000" bIns="144000" anchor="t" anchorCtr="0">
            <a:noAutofit/>
          </a:bodyPr>
          <a:lstStyle>
            <a:lvl1pPr marL="292100" indent="-285750">
              <a:buFont typeface="Wingdings" pitchFamily="2" charset="2"/>
              <a:buChar char="§"/>
              <a:defRPr sz="1800">
                <a:solidFill>
                  <a:schemeClr val="bg1"/>
                </a:solidFill>
              </a:defRPr>
            </a:lvl1pPr>
            <a:lvl2pPr marL="269875" indent="0">
              <a:buFontTx/>
              <a:buNone/>
              <a:defRPr sz="1750"/>
            </a:lvl2pPr>
            <a:lvl3pPr marL="450850" indent="0">
              <a:buFontTx/>
              <a:buNone/>
              <a:defRPr sz="1750"/>
            </a:lvl3pPr>
            <a:lvl4pPr marL="623888" indent="0">
              <a:buFontTx/>
              <a:buNone/>
              <a:defRPr sz="1750"/>
            </a:lvl4pPr>
            <a:lvl5pPr marL="804862" indent="0">
              <a:buFontTx/>
              <a:buNone/>
              <a:defRPr sz="1750"/>
            </a:lvl5pPr>
          </a:lstStyle>
          <a:p>
            <a:pPr lvl="0"/>
            <a:r>
              <a:rPr lang="en-GB" dirty="0"/>
              <a:t>Insert body copy here</a:t>
            </a:r>
          </a:p>
        </p:txBody>
      </p:sp>
      <p:sp>
        <p:nvSpPr>
          <p:cNvPr id="18" name="Picture Placeholder 3">
            <a:extLst>
              <a:ext uri="{FF2B5EF4-FFF2-40B4-BE49-F238E27FC236}">
                <a16:creationId xmlns:a16="http://schemas.microsoft.com/office/drawing/2014/main" id="{647C5A1D-6939-3847-80D4-9C34331130A2}"/>
              </a:ext>
            </a:extLst>
          </p:cNvPr>
          <p:cNvSpPr>
            <a:spLocks noGrp="1"/>
          </p:cNvSpPr>
          <p:nvPr>
            <p:ph type="pic" sz="quarter" idx="30"/>
          </p:nvPr>
        </p:nvSpPr>
        <p:spPr>
          <a:xfrm>
            <a:off x="8093200" y="890588"/>
            <a:ext cx="3844800" cy="2333875"/>
          </a:xfrm>
        </p:spPr>
        <p:txBody>
          <a:bodyPr/>
          <a:lstStyle>
            <a:lvl1pPr marL="6350" indent="0" algn="ctr">
              <a:buFontTx/>
              <a:buNone/>
              <a:defRPr/>
            </a:lvl1pPr>
          </a:lstStyle>
          <a:p>
            <a:endParaRPr lang="en-US" dirty="0"/>
          </a:p>
        </p:txBody>
      </p:sp>
      <p:sp>
        <p:nvSpPr>
          <p:cNvPr id="17" name="Feature_Box_3">
            <a:extLst>
              <a:ext uri="{FF2B5EF4-FFF2-40B4-BE49-F238E27FC236}">
                <a16:creationId xmlns:a16="http://schemas.microsoft.com/office/drawing/2014/main" id="{4EE68164-672F-C645-B7CD-568AFD12BD9B}"/>
              </a:ext>
            </a:extLst>
          </p:cNvPr>
          <p:cNvSpPr>
            <a:spLocks noGrp="1"/>
          </p:cNvSpPr>
          <p:nvPr>
            <p:ph type="body" sz="quarter" idx="29" hasCustomPrompt="1"/>
          </p:nvPr>
        </p:nvSpPr>
        <p:spPr>
          <a:xfrm>
            <a:off x="8093200" y="3297600"/>
            <a:ext cx="3844800" cy="3046050"/>
          </a:xfrm>
          <a:solidFill>
            <a:schemeClr val="accent3"/>
          </a:solidFill>
          <a:ln w="76200">
            <a:noFill/>
            <a:miter lim="800000"/>
          </a:ln>
        </p:spPr>
        <p:txBody>
          <a:bodyPr wrap="square" lIns="144000" tIns="144000" rIns="144000" bIns="144000" anchor="t" anchorCtr="0">
            <a:noAutofit/>
          </a:bodyPr>
          <a:lstStyle>
            <a:lvl1pPr marL="292100" indent="-285750">
              <a:buFont typeface="Wingdings" pitchFamily="2" charset="2"/>
              <a:buChar char="§"/>
              <a:defRPr sz="1800">
                <a:solidFill>
                  <a:schemeClr val="bg1"/>
                </a:solidFill>
              </a:defRPr>
            </a:lvl1pPr>
            <a:lvl2pPr marL="269875" indent="0">
              <a:buFontTx/>
              <a:buNone/>
              <a:defRPr sz="1750"/>
            </a:lvl2pPr>
            <a:lvl3pPr marL="450850" indent="0">
              <a:buFontTx/>
              <a:buNone/>
              <a:defRPr sz="1750"/>
            </a:lvl3pPr>
            <a:lvl4pPr marL="623888" indent="0">
              <a:buFontTx/>
              <a:buNone/>
              <a:defRPr sz="1750"/>
            </a:lvl4pPr>
            <a:lvl5pPr marL="804862" indent="0">
              <a:buFontTx/>
              <a:buNone/>
              <a:defRPr sz="1750"/>
            </a:lvl5pPr>
          </a:lstStyle>
          <a:p>
            <a:pPr lvl="0"/>
            <a:r>
              <a:rPr lang="en-GB" dirty="0"/>
              <a:t>Insert body copy here</a:t>
            </a:r>
          </a:p>
        </p:txBody>
      </p:sp>
      <p:sp>
        <p:nvSpPr>
          <p:cNvPr id="4" name="Slide Number">
            <a:extLst>
              <a:ext uri="{FF2B5EF4-FFF2-40B4-BE49-F238E27FC236}">
                <a16:creationId xmlns:a16="http://schemas.microsoft.com/office/drawing/2014/main" id="{777CC164-3F66-8E44-8F05-FFA3E333C33A}"/>
              </a:ext>
            </a:extLst>
          </p:cNvPr>
          <p:cNvSpPr>
            <a:spLocks noGrp="1"/>
          </p:cNvSpPr>
          <p:nvPr>
            <p:ph type="sldNum" sz="quarter" idx="24"/>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3131527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and Graph / Data Visualisation">
    <p:spTree>
      <p:nvGrpSpPr>
        <p:cNvPr id="1" name=""/>
        <p:cNvGrpSpPr/>
        <p:nvPr/>
      </p:nvGrpSpPr>
      <p:grpSpPr>
        <a:xfrm>
          <a:off x="0" y="0"/>
          <a:ext cx="0" cy="0"/>
          <a:chOff x="0" y="0"/>
          <a:chExt cx="0" cy="0"/>
        </a:xfrm>
      </p:grpSpPr>
      <p:sp>
        <p:nvSpPr>
          <p:cNvPr id="4" name="Slide_Description">
            <a:extLst>
              <a:ext uri="{FF2B5EF4-FFF2-40B4-BE49-F238E27FC236}">
                <a16:creationId xmlns:a16="http://schemas.microsoft.com/office/drawing/2014/main" id="{289056FF-DE1F-724A-B702-135EF2E20C00}"/>
              </a:ext>
            </a:extLst>
          </p:cNvPr>
          <p:cNvSpPr>
            <a:spLocks noGrp="1"/>
          </p:cNvSpPr>
          <p:nvPr>
            <p:ph type="title" hasCustomPrompt="1"/>
          </p:nvPr>
        </p:nvSpPr>
        <p:spPr/>
        <p:txBody>
          <a:bodyPr/>
          <a:lstStyle/>
          <a:p>
            <a:r>
              <a:rPr lang="en-GB" dirty="0"/>
              <a:t>PowerPoint slide description here</a:t>
            </a:r>
            <a:endParaRPr lang="en-US" dirty="0"/>
          </a:p>
        </p:txBody>
      </p:sp>
      <p:sp>
        <p:nvSpPr>
          <p:cNvPr id="6" name="Title">
            <a:extLst>
              <a:ext uri="{FF2B5EF4-FFF2-40B4-BE49-F238E27FC236}">
                <a16:creationId xmlns:a16="http://schemas.microsoft.com/office/drawing/2014/main" id="{AD742024-086A-5F48-9393-FF97C14B9F3C}"/>
              </a:ext>
            </a:extLst>
          </p:cNvPr>
          <p:cNvSpPr>
            <a:spLocks noGrp="1"/>
          </p:cNvSpPr>
          <p:nvPr>
            <p:ph type="body" sz="quarter" idx="30" hasCustomPrompt="1"/>
          </p:nvPr>
        </p:nvSpPr>
        <p:spPr>
          <a:xfrm>
            <a:off x="501651" y="1185863"/>
            <a:ext cx="5468937" cy="671512"/>
          </a:xfrm>
        </p:spPr>
        <p:txBody>
          <a:bodyPr tIns="0" bIns="0">
            <a:noAutofit/>
          </a:bodyPr>
          <a:lstStyle>
            <a:lvl1pPr marL="6350" indent="0">
              <a:buFontTx/>
              <a:buNone/>
              <a:defRPr sz="3200">
                <a:latin typeface="+mj-lt"/>
              </a:defRPr>
            </a:lvl1pPr>
          </a:lstStyle>
          <a:p>
            <a:pPr lvl="0"/>
            <a:r>
              <a:rPr lang="en-GB" dirty="0"/>
              <a:t>Your title here</a:t>
            </a:r>
            <a:endParaRPr lang="en-US" dirty="0"/>
          </a:p>
        </p:txBody>
      </p:sp>
      <p:sp>
        <p:nvSpPr>
          <p:cNvPr id="7" name="Body_Copy">
            <a:extLst>
              <a:ext uri="{FF2B5EF4-FFF2-40B4-BE49-F238E27FC236}">
                <a16:creationId xmlns:a16="http://schemas.microsoft.com/office/drawing/2014/main" id="{A65568DF-0675-7847-A98F-1D87DDC4AD29}"/>
              </a:ext>
            </a:extLst>
          </p:cNvPr>
          <p:cNvSpPr>
            <a:spLocks noGrp="1"/>
          </p:cNvSpPr>
          <p:nvPr>
            <p:ph type="body" sz="quarter" idx="31" hasCustomPrompt="1"/>
          </p:nvPr>
        </p:nvSpPr>
        <p:spPr>
          <a:xfrm>
            <a:off x="501650" y="1857375"/>
            <a:ext cx="5468938" cy="4486275"/>
          </a:xfrm>
        </p:spPr>
        <p:txBody>
          <a:bodyPr tIns="0" bIns="0">
            <a:noAutofit/>
          </a:bodyPr>
          <a:lstStyle>
            <a:lvl1pPr marL="349250" indent="-342900">
              <a:buFont typeface="Wingdings" pitchFamily="2" charset="2"/>
              <a:buChar char="§"/>
              <a:defRPr/>
            </a:lvl1pPr>
          </a:lstStyle>
          <a:p>
            <a:pPr lvl="0"/>
            <a:r>
              <a:rPr lang="en-GB" dirty="0"/>
              <a:t>Insert body copy here</a:t>
            </a:r>
          </a:p>
        </p:txBody>
      </p:sp>
      <p:sp>
        <p:nvSpPr>
          <p:cNvPr id="11" name="Chart Placeholder">
            <a:extLst>
              <a:ext uri="{FF2B5EF4-FFF2-40B4-BE49-F238E27FC236}">
                <a16:creationId xmlns:a16="http://schemas.microsoft.com/office/drawing/2014/main" id="{270A0C9E-8881-0E4F-B450-BE886F2A6D14}"/>
              </a:ext>
            </a:extLst>
          </p:cNvPr>
          <p:cNvSpPr>
            <a:spLocks noGrp="1"/>
          </p:cNvSpPr>
          <p:nvPr>
            <p:ph type="chart" sz="quarter" idx="32"/>
          </p:nvPr>
        </p:nvSpPr>
        <p:spPr>
          <a:xfrm>
            <a:off x="6221413" y="890587"/>
            <a:ext cx="5716587" cy="5453063"/>
          </a:xfrm>
          <a:ln>
            <a:solidFill>
              <a:schemeClr val="tx1"/>
            </a:solidFill>
          </a:ln>
        </p:spPr>
        <p:txBody>
          <a:bodyPr/>
          <a:lstStyle>
            <a:lvl1pPr marL="6350" indent="0" algn="ctr">
              <a:buFontTx/>
              <a:buNone/>
              <a:defRPr/>
            </a:lvl1pPr>
          </a:lstStyle>
          <a:p>
            <a:endParaRPr lang="en-US" dirty="0"/>
          </a:p>
        </p:txBody>
      </p:sp>
      <p:sp>
        <p:nvSpPr>
          <p:cNvPr id="5" name="Slide Number">
            <a:extLst>
              <a:ext uri="{FF2B5EF4-FFF2-40B4-BE49-F238E27FC236}">
                <a16:creationId xmlns:a16="http://schemas.microsoft.com/office/drawing/2014/main" id="{3583B521-C4BA-644C-8D1F-FA9844268515}"/>
              </a:ext>
            </a:extLst>
          </p:cNvPr>
          <p:cNvSpPr>
            <a:spLocks noGrp="1"/>
          </p:cNvSpPr>
          <p:nvPr>
            <p:ph type="sldNum" sz="quarter" idx="10"/>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33316280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Graph / Data Visualisation">
    <p:spTree>
      <p:nvGrpSpPr>
        <p:cNvPr id="1" name=""/>
        <p:cNvGrpSpPr/>
        <p:nvPr/>
      </p:nvGrpSpPr>
      <p:grpSpPr>
        <a:xfrm>
          <a:off x="0" y="0"/>
          <a:ext cx="0" cy="0"/>
          <a:chOff x="0" y="0"/>
          <a:chExt cx="0" cy="0"/>
        </a:xfrm>
      </p:grpSpPr>
      <p:sp>
        <p:nvSpPr>
          <p:cNvPr id="4" name="Slide_Description">
            <a:extLst>
              <a:ext uri="{FF2B5EF4-FFF2-40B4-BE49-F238E27FC236}">
                <a16:creationId xmlns:a16="http://schemas.microsoft.com/office/drawing/2014/main" id="{289056FF-DE1F-724A-B702-135EF2E20C00}"/>
              </a:ext>
            </a:extLst>
          </p:cNvPr>
          <p:cNvSpPr>
            <a:spLocks noGrp="1"/>
          </p:cNvSpPr>
          <p:nvPr>
            <p:ph type="title" hasCustomPrompt="1"/>
          </p:nvPr>
        </p:nvSpPr>
        <p:spPr/>
        <p:txBody>
          <a:bodyPr/>
          <a:lstStyle/>
          <a:p>
            <a:r>
              <a:rPr lang="en-GB" dirty="0"/>
              <a:t>PowerPoint slide description here</a:t>
            </a:r>
            <a:endParaRPr lang="en-US" dirty="0"/>
          </a:p>
        </p:txBody>
      </p:sp>
      <p:sp>
        <p:nvSpPr>
          <p:cNvPr id="11" name="Chart Placeholder">
            <a:extLst>
              <a:ext uri="{FF2B5EF4-FFF2-40B4-BE49-F238E27FC236}">
                <a16:creationId xmlns:a16="http://schemas.microsoft.com/office/drawing/2014/main" id="{270A0C9E-8881-0E4F-B450-BE886F2A6D14}"/>
              </a:ext>
            </a:extLst>
          </p:cNvPr>
          <p:cNvSpPr>
            <a:spLocks noGrp="1"/>
          </p:cNvSpPr>
          <p:nvPr>
            <p:ph type="chart" sz="quarter" idx="32"/>
          </p:nvPr>
        </p:nvSpPr>
        <p:spPr>
          <a:xfrm>
            <a:off x="254001" y="890587"/>
            <a:ext cx="11684000" cy="5453063"/>
          </a:xfrm>
          <a:ln>
            <a:solidFill>
              <a:schemeClr val="tx1"/>
            </a:solidFill>
          </a:ln>
        </p:spPr>
        <p:txBody>
          <a:bodyPr/>
          <a:lstStyle>
            <a:lvl1pPr marL="6350" indent="0" algn="ctr">
              <a:buFontTx/>
              <a:buNone/>
              <a:defRPr/>
            </a:lvl1pPr>
          </a:lstStyle>
          <a:p>
            <a:endParaRPr lang="en-US" dirty="0"/>
          </a:p>
        </p:txBody>
      </p:sp>
      <p:sp>
        <p:nvSpPr>
          <p:cNvPr id="5" name="Slide Number">
            <a:extLst>
              <a:ext uri="{FF2B5EF4-FFF2-40B4-BE49-F238E27FC236}">
                <a16:creationId xmlns:a16="http://schemas.microsoft.com/office/drawing/2014/main" id="{3583B521-C4BA-644C-8D1F-FA9844268515}"/>
              </a:ext>
            </a:extLst>
          </p:cNvPr>
          <p:cNvSpPr>
            <a:spLocks noGrp="1"/>
          </p:cNvSpPr>
          <p:nvPr>
            <p:ph type="sldNum" sz="quarter" idx="10"/>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31660324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_Description">
            <a:extLst>
              <a:ext uri="{FF2B5EF4-FFF2-40B4-BE49-F238E27FC236}">
                <a16:creationId xmlns:a16="http://schemas.microsoft.com/office/drawing/2014/main" id="{289056FF-DE1F-724A-B702-135EF2E20C00}"/>
              </a:ext>
            </a:extLst>
          </p:cNvPr>
          <p:cNvSpPr>
            <a:spLocks noGrp="1"/>
          </p:cNvSpPr>
          <p:nvPr>
            <p:ph type="title" hasCustomPrompt="1"/>
          </p:nvPr>
        </p:nvSpPr>
        <p:spPr/>
        <p:txBody>
          <a:bodyPr/>
          <a:lstStyle/>
          <a:p>
            <a:r>
              <a:rPr lang="en-GB" dirty="0"/>
              <a:t>PowerPoint slide description here</a:t>
            </a:r>
            <a:endParaRPr lang="en-US" dirty="0"/>
          </a:p>
        </p:txBody>
      </p:sp>
      <p:sp>
        <p:nvSpPr>
          <p:cNvPr id="5" name="Slide Number">
            <a:extLst>
              <a:ext uri="{FF2B5EF4-FFF2-40B4-BE49-F238E27FC236}">
                <a16:creationId xmlns:a16="http://schemas.microsoft.com/office/drawing/2014/main" id="{3583B521-C4BA-644C-8D1F-FA9844268515}"/>
              </a:ext>
            </a:extLst>
          </p:cNvPr>
          <p:cNvSpPr>
            <a:spLocks noGrp="1"/>
          </p:cNvSpPr>
          <p:nvPr>
            <p:ph type="sldNum" sz="quarter" idx="10"/>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40733767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2" name="Slide_Description">
            <a:extLst>
              <a:ext uri="{FF2B5EF4-FFF2-40B4-BE49-F238E27FC236}">
                <a16:creationId xmlns:a16="http://schemas.microsoft.com/office/drawing/2014/main" id="{A55F4C45-0842-0B45-BF3A-F0DB418A4E93}"/>
              </a:ext>
            </a:extLst>
          </p:cNvPr>
          <p:cNvSpPr>
            <a:spLocks noGrp="1"/>
          </p:cNvSpPr>
          <p:nvPr>
            <p:ph type="title" hasCustomPrompt="1"/>
          </p:nvPr>
        </p:nvSpPr>
        <p:spPr/>
        <p:txBody>
          <a:bodyPr/>
          <a:lstStyle/>
          <a:p>
            <a:r>
              <a:rPr lang="en-GB" dirty="0"/>
              <a:t>PowerPoint slide description here</a:t>
            </a:r>
            <a:endParaRPr lang="en-US" dirty="0"/>
          </a:p>
        </p:txBody>
      </p:sp>
      <p:sp>
        <p:nvSpPr>
          <p:cNvPr id="8" name="Picture Placeholder 1">
            <a:extLst>
              <a:ext uri="{FF2B5EF4-FFF2-40B4-BE49-F238E27FC236}">
                <a16:creationId xmlns:a16="http://schemas.microsoft.com/office/drawing/2014/main" id="{7FC0B320-1A2E-5845-9E3E-8464C061462B}"/>
              </a:ext>
            </a:extLst>
          </p:cNvPr>
          <p:cNvSpPr>
            <a:spLocks noGrp="1"/>
          </p:cNvSpPr>
          <p:nvPr>
            <p:ph type="pic" sz="quarter" idx="22"/>
          </p:nvPr>
        </p:nvSpPr>
        <p:spPr>
          <a:xfrm>
            <a:off x="0" y="890587"/>
            <a:ext cx="12192000" cy="5713413"/>
          </a:xfrm>
          <a:solidFill>
            <a:schemeClr val="bg1"/>
          </a:solidFill>
        </p:spPr>
        <p:txBody>
          <a:bodyPr/>
          <a:lstStyle>
            <a:lvl1pPr marL="6350" indent="0" algn="ctr">
              <a:buNone/>
              <a:defRPr/>
            </a:lvl1pPr>
          </a:lstStyle>
          <a:p>
            <a:endParaRPr lang="en-US" dirty="0"/>
          </a:p>
        </p:txBody>
      </p:sp>
      <p:sp>
        <p:nvSpPr>
          <p:cNvPr id="9" name="Image_Caption 1">
            <a:extLst>
              <a:ext uri="{FF2B5EF4-FFF2-40B4-BE49-F238E27FC236}">
                <a16:creationId xmlns:a16="http://schemas.microsoft.com/office/drawing/2014/main" id="{77A15BBC-0BFB-9547-B1AA-FD422C4D614C}"/>
              </a:ext>
              <a:ext uri="{C183D7F6-B498-43B3-948B-1728B52AA6E4}">
                <adec:decorative xmlns:adec="http://schemas.microsoft.com/office/drawing/2017/decorative" val="1"/>
              </a:ext>
            </a:extLst>
          </p:cNvPr>
          <p:cNvSpPr>
            <a:spLocks noGrp="1"/>
          </p:cNvSpPr>
          <p:nvPr>
            <p:ph type="body" sz="quarter" idx="23" hasCustomPrompt="1"/>
          </p:nvPr>
        </p:nvSpPr>
        <p:spPr>
          <a:xfrm>
            <a:off x="9326879" y="6145855"/>
            <a:ext cx="2865121" cy="324178"/>
          </a:xfrm>
          <a:solidFill>
            <a:schemeClr val="bg1"/>
          </a:solidFill>
        </p:spPr>
        <p:txBody>
          <a:bodyPr wrap="square" lIns="72000" tIns="36000" rIns="251999" bIns="72000" anchor="b" anchorCtr="0">
            <a:spAutoFit/>
          </a:bodyPr>
          <a:lstStyle>
            <a:lvl1pPr marL="6350" marR="0" indent="0" algn="r" defTabSz="914400" rtl="0" eaLnBrk="1" fontAlgn="auto" latinLnBrk="0" hangingPunct="1">
              <a:lnSpc>
                <a:spcPct val="130000"/>
              </a:lnSpc>
              <a:spcBef>
                <a:spcPts val="0"/>
              </a:spcBef>
              <a:spcAft>
                <a:spcPts val="0"/>
              </a:spcAft>
              <a:buClrTx/>
              <a:buSzPct val="100000"/>
              <a:buFont typeface="Wingdings" pitchFamily="2" charset="2"/>
              <a:buNone/>
              <a:tabLst/>
              <a:defRPr sz="1200" b="0"/>
            </a:lvl1pPr>
          </a:lstStyle>
          <a:p>
            <a:pPr lvl="0"/>
            <a:r>
              <a:rPr lang="en-GB" dirty="0"/>
              <a:t>Insert image caption here</a:t>
            </a:r>
          </a:p>
        </p:txBody>
      </p:sp>
      <p:sp>
        <p:nvSpPr>
          <p:cNvPr id="11" name="Slide Number">
            <a:extLst>
              <a:ext uri="{FF2B5EF4-FFF2-40B4-BE49-F238E27FC236}">
                <a16:creationId xmlns:a16="http://schemas.microsoft.com/office/drawing/2014/main" id="{2B048D4B-0957-8543-950A-61FA61F907EA}"/>
              </a:ext>
            </a:extLst>
          </p:cNvPr>
          <p:cNvSpPr>
            <a:spLocks noGrp="1"/>
          </p:cNvSpPr>
          <p:nvPr>
            <p:ph type="sldNum" sz="quarter" idx="28"/>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38384998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ull Video">
    <p:spTree>
      <p:nvGrpSpPr>
        <p:cNvPr id="1" name=""/>
        <p:cNvGrpSpPr/>
        <p:nvPr/>
      </p:nvGrpSpPr>
      <p:grpSpPr>
        <a:xfrm>
          <a:off x="0" y="0"/>
          <a:ext cx="0" cy="0"/>
          <a:chOff x="0" y="0"/>
          <a:chExt cx="0" cy="0"/>
        </a:xfrm>
      </p:grpSpPr>
      <p:sp>
        <p:nvSpPr>
          <p:cNvPr id="2" name="Slide_Description">
            <a:extLst>
              <a:ext uri="{FF2B5EF4-FFF2-40B4-BE49-F238E27FC236}">
                <a16:creationId xmlns:a16="http://schemas.microsoft.com/office/drawing/2014/main" id="{A55F4C45-0842-0B45-BF3A-F0DB418A4E93}"/>
              </a:ext>
            </a:extLst>
          </p:cNvPr>
          <p:cNvSpPr>
            <a:spLocks noGrp="1"/>
          </p:cNvSpPr>
          <p:nvPr>
            <p:ph type="title" hasCustomPrompt="1"/>
          </p:nvPr>
        </p:nvSpPr>
        <p:spPr/>
        <p:txBody>
          <a:bodyPr/>
          <a:lstStyle/>
          <a:p>
            <a:r>
              <a:rPr lang="en-GB" dirty="0"/>
              <a:t>PowerPoint slide description here</a:t>
            </a:r>
            <a:endParaRPr lang="en-US" dirty="0"/>
          </a:p>
        </p:txBody>
      </p:sp>
      <p:sp>
        <p:nvSpPr>
          <p:cNvPr id="4" name="Video Placeholder 1">
            <a:extLst>
              <a:ext uri="{FF2B5EF4-FFF2-40B4-BE49-F238E27FC236}">
                <a16:creationId xmlns:a16="http://schemas.microsoft.com/office/drawing/2014/main" id="{638D1704-B2CA-5C47-B959-28C1FC6055CF}"/>
              </a:ext>
            </a:extLst>
          </p:cNvPr>
          <p:cNvSpPr>
            <a:spLocks noGrp="1"/>
          </p:cNvSpPr>
          <p:nvPr>
            <p:ph type="media" sz="quarter" idx="29"/>
          </p:nvPr>
        </p:nvSpPr>
        <p:spPr>
          <a:xfrm>
            <a:off x="0" y="890588"/>
            <a:ext cx="12192000" cy="5713412"/>
          </a:xfrm>
        </p:spPr>
        <p:txBody>
          <a:bodyPr/>
          <a:lstStyle>
            <a:lvl1pPr marL="6350" indent="0" algn="ctr">
              <a:buFontTx/>
              <a:buNone/>
              <a:defRPr/>
            </a:lvl1pPr>
          </a:lstStyle>
          <a:p>
            <a:endParaRPr lang="en-US" dirty="0"/>
          </a:p>
        </p:txBody>
      </p:sp>
      <p:sp>
        <p:nvSpPr>
          <p:cNvPr id="9" name="Video_Caption 1">
            <a:extLst>
              <a:ext uri="{FF2B5EF4-FFF2-40B4-BE49-F238E27FC236}">
                <a16:creationId xmlns:a16="http://schemas.microsoft.com/office/drawing/2014/main" id="{77A15BBC-0BFB-9547-B1AA-FD422C4D614C}"/>
              </a:ext>
              <a:ext uri="{C183D7F6-B498-43B3-948B-1728B52AA6E4}">
                <adec:decorative xmlns:adec="http://schemas.microsoft.com/office/drawing/2017/decorative" val="1"/>
              </a:ext>
            </a:extLst>
          </p:cNvPr>
          <p:cNvSpPr>
            <a:spLocks noGrp="1"/>
          </p:cNvSpPr>
          <p:nvPr>
            <p:ph type="body" sz="quarter" idx="23" hasCustomPrompt="1"/>
          </p:nvPr>
        </p:nvSpPr>
        <p:spPr>
          <a:xfrm>
            <a:off x="9326879" y="6145855"/>
            <a:ext cx="2865121" cy="324178"/>
          </a:xfrm>
          <a:solidFill>
            <a:schemeClr val="bg1"/>
          </a:solidFill>
        </p:spPr>
        <p:txBody>
          <a:bodyPr wrap="square" lIns="72000" tIns="36000" rIns="251999" bIns="72000" anchor="b" anchorCtr="0">
            <a:spAutoFit/>
          </a:bodyPr>
          <a:lstStyle>
            <a:lvl1pPr marL="6350" marR="0" indent="0" algn="r" defTabSz="914400" rtl="0" eaLnBrk="1" fontAlgn="auto" latinLnBrk="0" hangingPunct="1">
              <a:lnSpc>
                <a:spcPct val="130000"/>
              </a:lnSpc>
              <a:spcBef>
                <a:spcPts val="0"/>
              </a:spcBef>
              <a:spcAft>
                <a:spcPts val="0"/>
              </a:spcAft>
              <a:buClrTx/>
              <a:buSzPct val="100000"/>
              <a:buFont typeface="Wingdings" pitchFamily="2" charset="2"/>
              <a:buNone/>
              <a:tabLst/>
              <a:defRPr sz="1200" b="0"/>
            </a:lvl1pPr>
          </a:lstStyle>
          <a:p>
            <a:pPr lvl="0"/>
            <a:r>
              <a:rPr lang="en-GB" dirty="0"/>
              <a:t>Insert image caption here</a:t>
            </a:r>
          </a:p>
        </p:txBody>
      </p:sp>
      <p:sp>
        <p:nvSpPr>
          <p:cNvPr id="11" name="Slide Number">
            <a:extLst>
              <a:ext uri="{FF2B5EF4-FFF2-40B4-BE49-F238E27FC236}">
                <a16:creationId xmlns:a16="http://schemas.microsoft.com/office/drawing/2014/main" id="{2B048D4B-0957-8543-950A-61FA61F907EA}"/>
              </a:ext>
            </a:extLst>
          </p:cNvPr>
          <p:cNvSpPr>
            <a:spLocks noGrp="1"/>
          </p:cNvSpPr>
          <p:nvPr>
            <p:ph type="sldNum" sz="quarter" idx="28"/>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31835916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Image Comparision">
    <p:bg>
      <p:bgPr>
        <a:solidFill>
          <a:schemeClr val="bg1"/>
        </a:solidFill>
        <a:effectLst/>
      </p:bgPr>
    </p:bg>
    <p:spTree>
      <p:nvGrpSpPr>
        <p:cNvPr id="1" name=""/>
        <p:cNvGrpSpPr/>
        <p:nvPr/>
      </p:nvGrpSpPr>
      <p:grpSpPr>
        <a:xfrm>
          <a:off x="0" y="0"/>
          <a:ext cx="0" cy="0"/>
          <a:chOff x="0" y="0"/>
          <a:chExt cx="0" cy="0"/>
        </a:xfrm>
      </p:grpSpPr>
      <p:sp>
        <p:nvSpPr>
          <p:cNvPr id="3" name="Slide_Description">
            <a:extLst>
              <a:ext uri="{FF2B5EF4-FFF2-40B4-BE49-F238E27FC236}">
                <a16:creationId xmlns:a16="http://schemas.microsoft.com/office/drawing/2014/main" id="{597CB458-ECAA-F543-B762-CE0492775E89}"/>
              </a:ext>
            </a:extLst>
          </p:cNvPr>
          <p:cNvSpPr>
            <a:spLocks noGrp="1"/>
          </p:cNvSpPr>
          <p:nvPr>
            <p:ph type="title" hasCustomPrompt="1"/>
          </p:nvPr>
        </p:nvSpPr>
        <p:spPr/>
        <p:txBody>
          <a:bodyPr/>
          <a:lstStyle/>
          <a:p>
            <a:r>
              <a:rPr lang="en-GB" dirty="0"/>
              <a:t>PowerPoint slide description here</a:t>
            </a:r>
            <a:endParaRPr lang="en-US" dirty="0"/>
          </a:p>
        </p:txBody>
      </p:sp>
      <p:sp>
        <p:nvSpPr>
          <p:cNvPr id="8" name="Title">
            <a:extLst>
              <a:ext uri="{FF2B5EF4-FFF2-40B4-BE49-F238E27FC236}">
                <a16:creationId xmlns:a16="http://schemas.microsoft.com/office/drawing/2014/main" id="{040512F9-FB20-344E-BC56-8DDE6C17721A}"/>
              </a:ext>
            </a:extLst>
          </p:cNvPr>
          <p:cNvSpPr>
            <a:spLocks noGrp="1"/>
          </p:cNvSpPr>
          <p:nvPr>
            <p:ph type="body" sz="quarter" idx="38" hasCustomPrompt="1"/>
          </p:nvPr>
        </p:nvSpPr>
        <p:spPr>
          <a:xfrm>
            <a:off x="501648" y="1306094"/>
            <a:ext cx="11436350" cy="736600"/>
          </a:xfrm>
        </p:spPr>
        <p:txBody>
          <a:bodyPr tIns="0" bIns="0">
            <a:noAutofit/>
          </a:bodyPr>
          <a:lstStyle>
            <a:lvl1pPr marL="6350" indent="0">
              <a:buNone/>
              <a:defRPr sz="3200">
                <a:latin typeface="+mj-lt"/>
              </a:defRPr>
            </a:lvl1pPr>
          </a:lstStyle>
          <a:p>
            <a:pPr lvl="0"/>
            <a:r>
              <a:rPr lang="en-GB" dirty="0"/>
              <a:t>Your title here</a:t>
            </a:r>
            <a:endParaRPr lang="en-US" dirty="0"/>
          </a:p>
        </p:txBody>
      </p:sp>
      <p:sp>
        <p:nvSpPr>
          <p:cNvPr id="10" name="Subtitle">
            <a:extLst>
              <a:ext uri="{FF2B5EF4-FFF2-40B4-BE49-F238E27FC236}">
                <a16:creationId xmlns:a16="http://schemas.microsoft.com/office/drawing/2014/main" id="{3A0A8366-F419-7E4A-8F7C-C6F8447A8956}"/>
              </a:ext>
            </a:extLst>
          </p:cNvPr>
          <p:cNvSpPr>
            <a:spLocks noGrp="1"/>
          </p:cNvSpPr>
          <p:nvPr>
            <p:ph type="body" sz="quarter" idx="39" hasCustomPrompt="1"/>
          </p:nvPr>
        </p:nvSpPr>
        <p:spPr>
          <a:xfrm>
            <a:off x="501648" y="2042694"/>
            <a:ext cx="11436350" cy="403225"/>
          </a:xfrm>
        </p:spPr>
        <p:txBody>
          <a:bodyPr tIns="0" bIns="0">
            <a:noAutofit/>
          </a:bodyPr>
          <a:lstStyle>
            <a:lvl1pPr marL="6350" indent="0">
              <a:buNone/>
              <a:defRPr>
                <a:latin typeface="+mj-lt"/>
              </a:defRPr>
            </a:lvl1pPr>
          </a:lstStyle>
          <a:p>
            <a:r>
              <a:rPr lang="en-GB" dirty="0"/>
              <a:t>Your subtitle here</a:t>
            </a:r>
            <a:endParaRPr lang="en-US" dirty="0"/>
          </a:p>
        </p:txBody>
      </p:sp>
      <p:sp>
        <p:nvSpPr>
          <p:cNvPr id="19" name="Picture Placeholder 1">
            <a:extLst>
              <a:ext uri="{FF2B5EF4-FFF2-40B4-BE49-F238E27FC236}">
                <a16:creationId xmlns:a16="http://schemas.microsoft.com/office/drawing/2014/main" id="{4F48015D-A6A6-BD4D-AB39-19CCFCB8B881}"/>
              </a:ext>
            </a:extLst>
          </p:cNvPr>
          <p:cNvSpPr>
            <a:spLocks noGrp="1"/>
          </p:cNvSpPr>
          <p:nvPr>
            <p:ph type="pic" sz="quarter" idx="29"/>
          </p:nvPr>
        </p:nvSpPr>
        <p:spPr>
          <a:xfrm>
            <a:off x="0" y="2814220"/>
            <a:ext cx="6062400" cy="3789779"/>
          </a:xfrm>
        </p:spPr>
        <p:txBody>
          <a:bodyPr/>
          <a:lstStyle>
            <a:lvl1pPr marL="6350" indent="0" algn="ctr">
              <a:buNone/>
              <a:defRPr/>
            </a:lvl1pPr>
          </a:lstStyle>
          <a:p>
            <a:endParaRPr lang="en-US" dirty="0"/>
          </a:p>
        </p:txBody>
      </p:sp>
      <p:sp>
        <p:nvSpPr>
          <p:cNvPr id="23" name="Image_Caption 1">
            <a:extLst>
              <a:ext uri="{FF2B5EF4-FFF2-40B4-BE49-F238E27FC236}">
                <a16:creationId xmlns:a16="http://schemas.microsoft.com/office/drawing/2014/main" id="{928181AC-A9B4-0F4A-B806-85756E8DF344}"/>
              </a:ext>
            </a:extLst>
          </p:cNvPr>
          <p:cNvSpPr>
            <a:spLocks noGrp="1"/>
          </p:cNvSpPr>
          <p:nvPr>
            <p:ph type="body" sz="quarter" idx="40" hasCustomPrompt="1"/>
          </p:nvPr>
        </p:nvSpPr>
        <p:spPr>
          <a:xfrm>
            <a:off x="3196961" y="6149647"/>
            <a:ext cx="2865438" cy="324178"/>
          </a:xfrm>
          <a:solidFill>
            <a:schemeClr val="bg1"/>
          </a:solidFill>
        </p:spPr>
        <p:txBody>
          <a:bodyPr tIns="36000" rIns="251999" bIns="72000" anchor="b" anchorCtr="0">
            <a:spAutoFit/>
          </a:bodyPr>
          <a:lstStyle>
            <a:lvl1pPr marL="6350" indent="0" algn="r">
              <a:buFontTx/>
              <a:buNone/>
              <a:defRPr sz="1200"/>
            </a:lvl1pPr>
          </a:lstStyle>
          <a:p>
            <a:pPr lvl="0"/>
            <a:r>
              <a:rPr lang="en-GB" dirty="0"/>
              <a:t>Insert image caption here</a:t>
            </a:r>
          </a:p>
        </p:txBody>
      </p:sp>
      <p:sp>
        <p:nvSpPr>
          <p:cNvPr id="21" name="Picture Placeholder 2">
            <a:extLst>
              <a:ext uri="{FF2B5EF4-FFF2-40B4-BE49-F238E27FC236}">
                <a16:creationId xmlns:a16="http://schemas.microsoft.com/office/drawing/2014/main" id="{CABAA707-1D0F-904D-A6EF-485EE257C126}"/>
              </a:ext>
            </a:extLst>
          </p:cNvPr>
          <p:cNvSpPr>
            <a:spLocks noGrp="1"/>
          </p:cNvSpPr>
          <p:nvPr>
            <p:ph type="pic" sz="quarter" idx="36"/>
          </p:nvPr>
        </p:nvSpPr>
        <p:spPr>
          <a:xfrm>
            <a:off x="6129602" y="2814220"/>
            <a:ext cx="6062400" cy="3789779"/>
          </a:xfrm>
        </p:spPr>
        <p:txBody>
          <a:bodyPr/>
          <a:lstStyle>
            <a:lvl1pPr marL="6350" indent="0" algn="ctr">
              <a:buNone/>
              <a:defRPr/>
            </a:lvl1pPr>
          </a:lstStyle>
          <a:p>
            <a:endParaRPr lang="en-US" dirty="0"/>
          </a:p>
        </p:txBody>
      </p:sp>
      <p:sp>
        <p:nvSpPr>
          <p:cNvPr id="27" name="Image_Caption 2">
            <a:extLst>
              <a:ext uri="{FF2B5EF4-FFF2-40B4-BE49-F238E27FC236}">
                <a16:creationId xmlns:a16="http://schemas.microsoft.com/office/drawing/2014/main" id="{AEE3084D-262B-D444-BB09-122F86A0D545}"/>
              </a:ext>
            </a:extLst>
          </p:cNvPr>
          <p:cNvSpPr>
            <a:spLocks noGrp="1"/>
          </p:cNvSpPr>
          <p:nvPr>
            <p:ph type="body" sz="quarter" idx="41" hasCustomPrompt="1"/>
          </p:nvPr>
        </p:nvSpPr>
        <p:spPr>
          <a:xfrm>
            <a:off x="9326563" y="6149647"/>
            <a:ext cx="2865438" cy="324178"/>
          </a:xfrm>
          <a:solidFill>
            <a:schemeClr val="bg1"/>
          </a:solidFill>
        </p:spPr>
        <p:txBody>
          <a:bodyPr tIns="36000" rIns="251999" bIns="72000" anchor="b" anchorCtr="0">
            <a:spAutoFit/>
          </a:bodyPr>
          <a:lstStyle>
            <a:lvl1pPr marL="6350" indent="0" algn="r">
              <a:buFontTx/>
              <a:buNone/>
              <a:defRPr sz="1200"/>
            </a:lvl1pPr>
          </a:lstStyle>
          <a:p>
            <a:pPr lvl="0"/>
            <a:r>
              <a:rPr lang="en-GB" dirty="0"/>
              <a:t>Insert image caption here</a:t>
            </a:r>
          </a:p>
        </p:txBody>
      </p:sp>
      <p:sp>
        <p:nvSpPr>
          <p:cNvPr id="4" name="Slide Number Placeholder">
            <a:extLst>
              <a:ext uri="{FF2B5EF4-FFF2-40B4-BE49-F238E27FC236}">
                <a16:creationId xmlns:a16="http://schemas.microsoft.com/office/drawing/2014/main" id="{C9180CA7-D6AD-3B4F-9CC8-C9E5358B72E1}"/>
              </a:ext>
            </a:extLst>
          </p:cNvPr>
          <p:cNvSpPr>
            <a:spLocks noGrp="1"/>
          </p:cNvSpPr>
          <p:nvPr>
            <p:ph type="sldNum" sz="quarter" idx="10"/>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25454195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 Images with Description">
    <p:bg>
      <p:bgPr>
        <a:solidFill>
          <a:schemeClr val="bg1"/>
        </a:solidFill>
        <a:effectLst/>
      </p:bgPr>
    </p:bg>
    <p:spTree>
      <p:nvGrpSpPr>
        <p:cNvPr id="1" name=""/>
        <p:cNvGrpSpPr/>
        <p:nvPr/>
      </p:nvGrpSpPr>
      <p:grpSpPr>
        <a:xfrm>
          <a:off x="0" y="0"/>
          <a:ext cx="0" cy="0"/>
          <a:chOff x="0" y="0"/>
          <a:chExt cx="0" cy="0"/>
        </a:xfrm>
      </p:grpSpPr>
      <p:sp>
        <p:nvSpPr>
          <p:cNvPr id="3" name="Slide_Description">
            <a:extLst>
              <a:ext uri="{FF2B5EF4-FFF2-40B4-BE49-F238E27FC236}">
                <a16:creationId xmlns:a16="http://schemas.microsoft.com/office/drawing/2014/main" id="{BA1041B3-EEDD-B747-8B78-82F6A16D7E2D}"/>
              </a:ext>
            </a:extLst>
          </p:cNvPr>
          <p:cNvSpPr>
            <a:spLocks noGrp="1"/>
          </p:cNvSpPr>
          <p:nvPr>
            <p:ph type="title" hasCustomPrompt="1"/>
          </p:nvPr>
        </p:nvSpPr>
        <p:spPr/>
        <p:txBody>
          <a:bodyPr/>
          <a:lstStyle/>
          <a:p>
            <a:r>
              <a:rPr lang="en-GB" dirty="0"/>
              <a:t>PowerPoint slide description here</a:t>
            </a:r>
            <a:endParaRPr lang="en-US" dirty="0"/>
          </a:p>
        </p:txBody>
      </p:sp>
      <p:sp>
        <p:nvSpPr>
          <p:cNvPr id="5" name="Body_Copy">
            <a:extLst>
              <a:ext uri="{FF2B5EF4-FFF2-40B4-BE49-F238E27FC236}">
                <a16:creationId xmlns:a16="http://schemas.microsoft.com/office/drawing/2014/main" id="{15E97B45-0FBC-0444-A384-1396982CD50B}"/>
              </a:ext>
            </a:extLst>
          </p:cNvPr>
          <p:cNvSpPr>
            <a:spLocks noGrp="1"/>
          </p:cNvSpPr>
          <p:nvPr>
            <p:ph type="body" sz="quarter" idx="34" hasCustomPrompt="1"/>
          </p:nvPr>
        </p:nvSpPr>
        <p:spPr>
          <a:xfrm>
            <a:off x="6131563" y="890588"/>
            <a:ext cx="5808662" cy="3787775"/>
          </a:xfrm>
        </p:spPr>
        <p:txBody>
          <a:bodyPr lIns="144000" tIns="144000" rIns="144000" bIns="144000">
            <a:noAutofit/>
          </a:bodyPr>
          <a:lstStyle>
            <a:lvl1pPr marL="6350" indent="0">
              <a:buFontTx/>
              <a:buNone/>
              <a:defRPr sz="1800"/>
            </a:lvl1pPr>
          </a:lstStyle>
          <a:p>
            <a:pPr lvl="0"/>
            <a:r>
              <a:rPr lang="en-GB" dirty="0"/>
              <a:t>Insert body copy here</a:t>
            </a:r>
          </a:p>
        </p:txBody>
      </p:sp>
      <p:sp>
        <p:nvSpPr>
          <p:cNvPr id="13" name="Picture Placeholder 1">
            <a:extLst>
              <a:ext uri="{FF2B5EF4-FFF2-40B4-BE49-F238E27FC236}">
                <a16:creationId xmlns:a16="http://schemas.microsoft.com/office/drawing/2014/main" id="{B83ED82E-83A9-AA46-81D7-F11440BFE3F4}"/>
              </a:ext>
            </a:extLst>
          </p:cNvPr>
          <p:cNvSpPr>
            <a:spLocks noGrp="1"/>
          </p:cNvSpPr>
          <p:nvPr>
            <p:ph type="pic" sz="quarter" idx="29"/>
          </p:nvPr>
        </p:nvSpPr>
        <p:spPr>
          <a:xfrm>
            <a:off x="0" y="890588"/>
            <a:ext cx="6062400" cy="5713412"/>
          </a:xfrm>
        </p:spPr>
        <p:txBody>
          <a:bodyPr/>
          <a:lstStyle>
            <a:lvl1pPr marL="6350" indent="0" algn="ctr">
              <a:buNone/>
              <a:defRPr/>
            </a:lvl1pPr>
          </a:lstStyle>
          <a:p>
            <a:endParaRPr lang="en-US" dirty="0"/>
          </a:p>
        </p:txBody>
      </p:sp>
      <p:sp>
        <p:nvSpPr>
          <p:cNvPr id="12" name="Image_Caption 1">
            <a:extLst>
              <a:ext uri="{FF2B5EF4-FFF2-40B4-BE49-F238E27FC236}">
                <a16:creationId xmlns:a16="http://schemas.microsoft.com/office/drawing/2014/main" id="{AF323BD3-548A-354D-ADA9-DA0462ADCE6F}"/>
              </a:ext>
            </a:extLst>
          </p:cNvPr>
          <p:cNvSpPr>
            <a:spLocks noGrp="1"/>
          </p:cNvSpPr>
          <p:nvPr>
            <p:ph type="body" sz="quarter" idx="40" hasCustomPrompt="1"/>
          </p:nvPr>
        </p:nvSpPr>
        <p:spPr>
          <a:xfrm>
            <a:off x="3196961" y="6149647"/>
            <a:ext cx="2865438" cy="324178"/>
          </a:xfrm>
          <a:solidFill>
            <a:schemeClr val="bg1"/>
          </a:solidFill>
        </p:spPr>
        <p:txBody>
          <a:bodyPr tIns="36000" rIns="251999" bIns="72000" anchor="b" anchorCtr="0">
            <a:spAutoFit/>
          </a:bodyPr>
          <a:lstStyle>
            <a:lvl1pPr marL="6350" indent="0" algn="r">
              <a:buFontTx/>
              <a:buNone/>
              <a:defRPr sz="1200"/>
            </a:lvl1pPr>
          </a:lstStyle>
          <a:p>
            <a:pPr lvl="0"/>
            <a:r>
              <a:rPr lang="en-GB" dirty="0"/>
              <a:t>Insert image caption here</a:t>
            </a:r>
          </a:p>
        </p:txBody>
      </p:sp>
      <p:sp>
        <p:nvSpPr>
          <p:cNvPr id="15" name="Picture Placeholder 2">
            <a:extLst>
              <a:ext uri="{FF2B5EF4-FFF2-40B4-BE49-F238E27FC236}">
                <a16:creationId xmlns:a16="http://schemas.microsoft.com/office/drawing/2014/main" id="{7A681C19-525C-EB46-8C22-C426D373D10E}"/>
              </a:ext>
            </a:extLst>
          </p:cNvPr>
          <p:cNvSpPr>
            <a:spLocks noGrp="1"/>
          </p:cNvSpPr>
          <p:nvPr>
            <p:ph type="pic" sz="quarter" idx="31"/>
          </p:nvPr>
        </p:nvSpPr>
        <p:spPr>
          <a:xfrm>
            <a:off x="6129600" y="4746400"/>
            <a:ext cx="6062400" cy="1857600"/>
          </a:xfrm>
        </p:spPr>
        <p:txBody>
          <a:bodyPr/>
          <a:lstStyle>
            <a:lvl1pPr marL="6350" indent="0" algn="ctr">
              <a:buNone/>
              <a:defRPr/>
            </a:lvl1pPr>
          </a:lstStyle>
          <a:p>
            <a:endParaRPr lang="en-US" dirty="0"/>
          </a:p>
        </p:txBody>
      </p:sp>
      <p:sp>
        <p:nvSpPr>
          <p:cNvPr id="17" name="Image_Caption 2">
            <a:extLst>
              <a:ext uri="{FF2B5EF4-FFF2-40B4-BE49-F238E27FC236}">
                <a16:creationId xmlns:a16="http://schemas.microsoft.com/office/drawing/2014/main" id="{41C24D1E-9E96-1844-B2A6-13CA1411EAFA}"/>
              </a:ext>
            </a:extLst>
          </p:cNvPr>
          <p:cNvSpPr>
            <a:spLocks noGrp="1"/>
          </p:cNvSpPr>
          <p:nvPr>
            <p:ph type="body" sz="quarter" idx="41" hasCustomPrompt="1"/>
          </p:nvPr>
        </p:nvSpPr>
        <p:spPr>
          <a:xfrm>
            <a:off x="9326563" y="6149647"/>
            <a:ext cx="2865438" cy="324178"/>
          </a:xfrm>
          <a:solidFill>
            <a:schemeClr val="bg1"/>
          </a:solidFill>
        </p:spPr>
        <p:txBody>
          <a:bodyPr tIns="36000" rIns="251999" bIns="72000" anchor="b" anchorCtr="0">
            <a:spAutoFit/>
          </a:bodyPr>
          <a:lstStyle>
            <a:lvl1pPr marL="6350" indent="0" algn="r">
              <a:buFontTx/>
              <a:buNone/>
              <a:defRPr sz="1200"/>
            </a:lvl1pPr>
          </a:lstStyle>
          <a:p>
            <a:pPr lvl="0"/>
            <a:r>
              <a:rPr lang="en-GB" dirty="0"/>
              <a:t>Insert image caption here</a:t>
            </a:r>
          </a:p>
        </p:txBody>
      </p:sp>
      <p:sp>
        <p:nvSpPr>
          <p:cNvPr id="2" name="Slide Number Placeholder">
            <a:extLst>
              <a:ext uri="{FF2B5EF4-FFF2-40B4-BE49-F238E27FC236}">
                <a16:creationId xmlns:a16="http://schemas.microsoft.com/office/drawing/2014/main" id="{620E779E-F211-6F4F-9C07-294FF6CECD7B}"/>
              </a:ext>
            </a:extLst>
          </p:cNvPr>
          <p:cNvSpPr>
            <a:spLocks noGrp="1"/>
          </p:cNvSpPr>
          <p:nvPr>
            <p:ph type="sldNum" sz="quarter" idx="33"/>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428033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Colour Gradient">
    <p:bg>
      <p:bgPr>
        <a:gradFill>
          <a:gsLst>
            <a:gs pos="0">
              <a:srgbClr val="622567"/>
            </a:gs>
            <a:gs pos="100000">
              <a:schemeClr val="accent1"/>
            </a:gs>
          </a:gsLst>
          <a:lin ang="0" scaled="0"/>
        </a:gradFill>
        <a:effectLst/>
      </p:bgPr>
    </p:bg>
    <p:spTree>
      <p:nvGrpSpPr>
        <p:cNvPr id="1" name=""/>
        <p:cNvGrpSpPr/>
        <p:nvPr/>
      </p:nvGrpSpPr>
      <p:grpSpPr>
        <a:xfrm>
          <a:off x="0" y="0"/>
          <a:ext cx="0" cy="0"/>
          <a:chOff x="0" y="0"/>
          <a:chExt cx="0" cy="0"/>
        </a:xfrm>
      </p:grpSpPr>
      <p:pic>
        <p:nvPicPr>
          <p:cNvPr id="23" name="UoE_Logo_White" descr="Logo - University of Essex">
            <a:extLst>
              <a:ext uri="{FF2B5EF4-FFF2-40B4-BE49-F238E27FC236}">
                <a16:creationId xmlns:a16="http://schemas.microsoft.com/office/drawing/2014/main" id="{767DC880-C1D7-C443-9C81-8FEEA3D5251E}"/>
              </a:ext>
            </a:extLst>
          </p:cNvPr>
          <p:cNvPicPr>
            <a:picLocks noChangeAspect="1"/>
          </p:cNvPicPr>
          <p:nvPr userDrawn="1"/>
        </p:nvPicPr>
        <p:blipFill>
          <a:blip r:embed="rId2"/>
          <a:stretch>
            <a:fillRect/>
          </a:stretch>
        </p:blipFill>
        <p:spPr>
          <a:xfrm>
            <a:off x="0" y="1"/>
            <a:ext cx="2011934" cy="892937"/>
          </a:xfrm>
          <a:prstGeom prst="rect">
            <a:avLst/>
          </a:prstGeom>
        </p:spPr>
      </p:pic>
      <p:sp>
        <p:nvSpPr>
          <p:cNvPr id="17" name="Title">
            <a:extLst>
              <a:ext uri="{FF2B5EF4-FFF2-40B4-BE49-F238E27FC236}">
                <a16:creationId xmlns:a16="http://schemas.microsoft.com/office/drawing/2014/main" id="{E3CE5658-B912-D047-8F77-FBECD2D6E386}"/>
              </a:ext>
            </a:extLst>
          </p:cNvPr>
          <p:cNvSpPr>
            <a:spLocks noGrp="1"/>
          </p:cNvSpPr>
          <p:nvPr>
            <p:ph type="title" hasCustomPrompt="1"/>
          </p:nvPr>
        </p:nvSpPr>
        <p:spPr>
          <a:xfrm>
            <a:off x="1444625" y="1413843"/>
            <a:ext cx="10493375" cy="1491139"/>
          </a:xfrm>
        </p:spPr>
        <p:txBody>
          <a:bodyPr anchor="b" anchorCtr="0">
            <a:noAutofit/>
          </a:bodyPr>
          <a:lstStyle>
            <a:lvl1pPr algn="l">
              <a:defRPr sz="4800">
                <a:solidFill>
                  <a:schemeClr val="bg1"/>
                </a:solidFill>
                <a:latin typeface="+mj-lt"/>
              </a:defRPr>
            </a:lvl1pPr>
          </a:lstStyle>
          <a:p>
            <a:r>
              <a:rPr lang="en-GB" dirty="0"/>
              <a:t>Your title here</a:t>
            </a:r>
            <a:endParaRPr lang="en-US" dirty="0"/>
          </a:p>
        </p:txBody>
      </p:sp>
      <p:sp>
        <p:nvSpPr>
          <p:cNvPr id="3" name="Subtitle">
            <a:extLst>
              <a:ext uri="{FF2B5EF4-FFF2-40B4-BE49-F238E27FC236}">
                <a16:creationId xmlns:a16="http://schemas.microsoft.com/office/drawing/2014/main" id="{88E2A088-8E6F-9E4E-909F-F8752CF4E76E}"/>
              </a:ext>
            </a:extLst>
          </p:cNvPr>
          <p:cNvSpPr>
            <a:spLocks noGrp="1"/>
          </p:cNvSpPr>
          <p:nvPr>
            <p:ph type="subTitle" idx="1" hasCustomPrompt="1"/>
          </p:nvPr>
        </p:nvSpPr>
        <p:spPr>
          <a:xfrm>
            <a:off x="1444625" y="3108182"/>
            <a:ext cx="10493375" cy="1048035"/>
          </a:xfrm>
        </p:spPr>
        <p:txBody>
          <a:bodyPr>
            <a:noAutofit/>
          </a:bodyPr>
          <a:lstStyle>
            <a:lvl1pPr marL="0" indent="0" algn="l">
              <a:buNone/>
              <a:defRPr sz="32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Your subtitle here</a:t>
            </a:r>
            <a:endParaRPr lang="en-US" dirty="0"/>
          </a:p>
        </p:txBody>
      </p:sp>
      <p:sp>
        <p:nvSpPr>
          <p:cNvPr id="40" name="Details">
            <a:extLst>
              <a:ext uri="{FF2B5EF4-FFF2-40B4-BE49-F238E27FC236}">
                <a16:creationId xmlns:a16="http://schemas.microsoft.com/office/drawing/2014/main" id="{A70545EA-0D96-7E46-B0EC-5AFDB41CAA2E}"/>
              </a:ext>
              <a:ext uri="{C183D7F6-B498-43B3-948B-1728B52AA6E4}">
                <adec:decorative xmlns:adec="http://schemas.microsoft.com/office/drawing/2017/decorative" val="1"/>
              </a:ext>
            </a:extLst>
          </p:cNvPr>
          <p:cNvSpPr>
            <a:spLocks noGrp="1"/>
          </p:cNvSpPr>
          <p:nvPr>
            <p:ph type="body" sz="quarter" idx="13" hasCustomPrompt="1"/>
          </p:nvPr>
        </p:nvSpPr>
        <p:spPr>
          <a:xfrm>
            <a:off x="1290003" y="4854795"/>
            <a:ext cx="3630060" cy="1449463"/>
          </a:xfrm>
          <a:ln w="76200">
            <a:solidFill>
              <a:schemeClr val="bg1"/>
            </a:solidFill>
            <a:miter lim="800000"/>
          </a:ln>
        </p:spPr>
        <p:txBody>
          <a:bodyPr wrap="none" lIns="144000" tIns="144000" rIns="144000" bIns="144000">
            <a:spAutoFit/>
          </a:bodyPr>
          <a:lstStyle>
            <a:lvl1pPr marL="9525" indent="0">
              <a:buNone/>
              <a:tabLst/>
              <a:defRPr sz="2000">
                <a:solidFill>
                  <a:schemeClr val="bg1"/>
                </a:solidFill>
              </a:defRPr>
            </a:lvl1pPr>
            <a:lvl2pPr marL="9525" indent="0">
              <a:buFontTx/>
              <a:buNone/>
              <a:tabLst/>
              <a:defRPr sz="2000">
                <a:solidFill>
                  <a:schemeClr val="bg1"/>
                </a:solidFill>
              </a:defRPr>
            </a:lvl2pPr>
            <a:lvl3pPr marL="9525" indent="0">
              <a:buFontTx/>
              <a:buNone/>
              <a:tabLst/>
              <a:defRPr sz="2000">
                <a:solidFill>
                  <a:schemeClr val="bg1"/>
                </a:solidFill>
              </a:defRPr>
            </a:lvl3pPr>
            <a:lvl4pPr marL="9525" indent="0">
              <a:buFontTx/>
              <a:buNone/>
              <a:tabLst/>
              <a:defRPr>
                <a:solidFill>
                  <a:schemeClr val="bg1"/>
                </a:solidFill>
              </a:defRPr>
            </a:lvl4pPr>
            <a:lvl5pPr marL="9525" indent="0">
              <a:buFontTx/>
              <a:buNone/>
              <a:tabLst/>
              <a:defRPr>
                <a:solidFill>
                  <a:schemeClr val="bg1"/>
                </a:solidFill>
              </a:defRPr>
            </a:lvl5pPr>
          </a:lstStyle>
          <a:p>
            <a:pPr lvl="0"/>
            <a:r>
              <a:rPr lang="en-GB" dirty="0"/>
              <a:t>Your name here</a:t>
            </a:r>
          </a:p>
          <a:p>
            <a:pPr lvl="1"/>
            <a:r>
              <a:rPr lang="en-GB" dirty="0"/>
              <a:t>Department / Faculty name</a:t>
            </a:r>
          </a:p>
          <a:p>
            <a:pPr lvl="2"/>
            <a:r>
              <a:rPr lang="en-GB" dirty="0"/>
              <a:t>Wednesday 20 January 2021</a:t>
            </a:r>
          </a:p>
        </p:txBody>
      </p:sp>
    </p:spTree>
    <p:extLst>
      <p:ext uri="{BB962C8B-B14F-4D97-AF65-F5344CB8AC3E}">
        <p14:creationId xmlns:p14="http://schemas.microsoft.com/office/powerpoint/2010/main" val="2978079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 Images">
    <p:bg>
      <p:bgPr>
        <a:solidFill>
          <a:schemeClr val="bg1"/>
        </a:solidFill>
        <a:effectLst/>
      </p:bgPr>
    </p:bg>
    <p:spTree>
      <p:nvGrpSpPr>
        <p:cNvPr id="1" name=""/>
        <p:cNvGrpSpPr/>
        <p:nvPr/>
      </p:nvGrpSpPr>
      <p:grpSpPr>
        <a:xfrm>
          <a:off x="0" y="0"/>
          <a:ext cx="0" cy="0"/>
          <a:chOff x="0" y="0"/>
          <a:chExt cx="0" cy="0"/>
        </a:xfrm>
      </p:grpSpPr>
      <p:sp>
        <p:nvSpPr>
          <p:cNvPr id="3" name="SLide_Description">
            <a:extLst>
              <a:ext uri="{FF2B5EF4-FFF2-40B4-BE49-F238E27FC236}">
                <a16:creationId xmlns:a16="http://schemas.microsoft.com/office/drawing/2014/main" id="{701839F2-0501-2042-AA1A-339190F1FA20}"/>
              </a:ext>
            </a:extLst>
          </p:cNvPr>
          <p:cNvSpPr>
            <a:spLocks noGrp="1"/>
          </p:cNvSpPr>
          <p:nvPr>
            <p:ph type="title" hasCustomPrompt="1"/>
          </p:nvPr>
        </p:nvSpPr>
        <p:spPr/>
        <p:txBody>
          <a:bodyPr/>
          <a:lstStyle/>
          <a:p>
            <a:r>
              <a:rPr lang="en-GB" dirty="0"/>
              <a:t>PowerPoint slide description here</a:t>
            </a:r>
            <a:endParaRPr lang="en-US" dirty="0"/>
          </a:p>
        </p:txBody>
      </p:sp>
      <p:sp>
        <p:nvSpPr>
          <p:cNvPr id="14" name="Picture Placeholder 1">
            <a:extLst>
              <a:ext uri="{FF2B5EF4-FFF2-40B4-BE49-F238E27FC236}">
                <a16:creationId xmlns:a16="http://schemas.microsoft.com/office/drawing/2014/main" id="{B0246F9D-BBB4-F845-903B-9BCB6A3799FA}"/>
              </a:ext>
            </a:extLst>
          </p:cNvPr>
          <p:cNvSpPr>
            <a:spLocks noGrp="1"/>
          </p:cNvSpPr>
          <p:nvPr>
            <p:ph type="pic" sz="quarter" idx="29"/>
          </p:nvPr>
        </p:nvSpPr>
        <p:spPr>
          <a:xfrm>
            <a:off x="0" y="890587"/>
            <a:ext cx="6062400" cy="2822400"/>
          </a:xfrm>
        </p:spPr>
        <p:txBody>
          <a:bodyPr/>
          <a:lstStyle>
            <a:lvl1pPr marL="6350" indent="0" algn="ctr">
              <a:buNone/>
              <a:defRPr/>
            </a:lvl1pPr>
          </a:lstStyle>
          <a:p>
            <a:endParaRPr lang="en-US" dirty="0"/>
          </a:p>
        </p:txBody>
      </p:sp>
      <p:sp>
        <p:nvSpPr>
          <p:cNvPr id="15" name="Image_Caption 1">
            <a:extLst>
              <a:ext uri="{FF2B5EF4-FFF2-40B4-BE49-F238E27FC236}">
                <a16:creationId xmlns:a16="http://schemas.microsoft.com/office/drawing/2014/main" id="{CB251433-45EA-0548-85FC-44C898DE7847}"/>
              </a:ext>
            </a:extLst>
          </p:cNvPr>
          <p:cNvSpPr>
            <a:spLocks noGrp="1"/>
          </p:cNvSpPr>
          <p:nvPr>
            <p:ph type="body" sz="quarter" idx="40" hasCustomPrompt="1"/>
          </p:nvPr>
        </p:nvSpPr>
        <p:spPr>
          <a:xfrm>
            <a:off x="3196961" y="3243184"/>
            <a:ext cx="2865438" cy="324178"/>
          </a:xfrm>
          <a:solidFill>
            <a:schemeClr val="bg1"/>
          </a:solidFill>
        </p:spPr>
        <p:txBody>
          <a:bodyPr tIns="36000" rIns="251999" bIns="72000" anchor="b" anchorCtr="0">
            <a:spAutoFit/>
          </a:bodyPr>
          <a:lstStyle>
            <a:lvl1pPr marL="6350" indent="0" algn="r">
              <a:buFontTx/>
              <a:buNone/>
              <a:defRPr sz="1200"/>
            </a:lvl1pPr>
          </a:lstStyle>
          <a:p>
            <a:pPr lvl="0"/>
            <a:r>
              <a:rPr lang="en-GB" dirty="0"/>
              <a:t>Insert image caption here</a:t>
            </a:r>
          </a:p>
        </p:txBody>
      </p:sp>
      <p:sp>
        <p:nvSpPr>
          <p:cNvPr id="16" name="Picture Placeholder 2">
            <a:extLst>
              <a:ext uri="{FF2B5EF4-FFF2-40B4-BE49-F238E27FC236}">
                <a16:creationId xmlns:a16="http://schemas.microsoft.com/office/drawing/2014/main" id="{CEBC5486-0CC4-8447-8762-C88A95428B24}"/>
              </a:ext>
            </a:extLst>
          </p:cNvPr>
          <p:cNvSpPr>
            <a:spLocks noGrp="1"/>
          </p:cNvSpPr>
          <p:nvPr>
            <p:ph type="pic" sz="quarter" idx="36"/>
          </p:nvPr>
        </p:nvSpPr>
        <p:spPr>
          <a:xfrm>
            <a:off x="6129602" y="890587"/>
            <a:ext cx="6062400" cy="2822400"/>
          </a:xfrm>
        </p:spPr>
        <p:txBody>
          <a:bodyPr/>
          <a:lstStyle>
            <a:lvl1pPr marL="6350" indent="0" algn="ctr">
              <a:buNone/>
              <a:defRPr/>
            </a:lvl1pPr>
          </a:lstStyle>
          <a:p>
            <a:endParaRPr lang="en-US" dirty="0"/>
          </a:p>
        </p:txBody>
      </p:sp>
      <p:sp>
        <p:nvSpPr>
          <p:cNvPr id="23" name="Image_Caption 2">
            <a:extLst>
              <a:ext uri="{FF2B5EF4-FFF2-40B4-BE49-F238E27FC236}">
                <a16:creationId xmlns:a16="http://schemas.microsoft.com/office/drawing/2014/main" id="{E6A7B5DF-8207-3443-B760-8C2272B9CE01}"/>
              </a:ext>
            </a:extLst>
          </p:cNvPr>
          <p:cNvSpPr>
            <a:spLocks noGrp="1"/>
          </p:cNvSpPr>
          <p:nvPr>
            <p:ph type="body" sz="quarter" idx="41" hasCustomPrompt="1"/>
          </p:nvPr>
        </p:nvSpPr>
        <p:spPr>
          <a:xfrm>
            <a:off x="9327600" y="3243184"/>
            <a:ext cx="2865438" cy="324178"/>
          </a:xfrm>
          <a:solidFill>
            <a:schemeClr val="bg1"/>
          </a:solidFill>
        </p:spPr>
        <p:txBody>
          <a:bodyPr tIns="36000" rIns="251999" bIns="72000" anchor="b" anchorCtr="0">
            <a:spAutoFit/>
          </a:bodyPr>
          <a:lstStyle>
            <a:lvl1pPr marL="6350" indent="0" algn="r">
              <a:buFontTx/>
              <a:buNone/>
              <a:defRPr sz="1200"/>
            </a:lvl1pPr>
          </a:lstStyle>
          <a:p>
            <a:pPr lvl="0"/>
            <a:r>
              <a:rPr lang="en-GB" dirty="0"/>
              <a:t>Insert image caption here</a:t>
            </a:r>
          </a:p>
        </p:txBody>
      </p:sp>
      <p:sp>
        <p:nvSpPr>
          <p:cNvPr id="24" name="Picture Placeholder 3">
            <a:extLst>
              <a:ext uri="{FF2B5EF4-FFF2-40B4-BE49-F238E27FC236}">
                <a16:creationId xmlns:a16="http://schemas.microsoft.com/office/drawing/2014/main" id="{F4F3CBD4-C3C4-CD4F-9BA5-B115DCEF02B6}"/>
              </a:ext>
            </a:extLst>
          </p:cNvPr>
          <p:cNvSpPr>
            <a:spLocks noGrp="1"/>
          </p:cNvSpPr>
          <p:nvPr>
            <p:ph type="pic" sz="quarter" idx="42"/>
          </p:nvPr>
        </p:nvSpPr>
        <p:spPr>
          <a:xfrm>
            <a:off x="-1038" y="3781600"/>
            <a:ext cx="6062400" cy="2822400"/>
          </a:xfrm>
        </p:spPr>
        <p:txBody>
          <a:bodyPr/>
          <a:lstStyle>
            <a:lvl1pPr marL="6350" indent="0" algn="ctr">
              <a:buNone/>
              <a:defRPr/>
            </a:lvl1pPr>
          </a:lstStyle>
          <a:p>
            <a:endParaRPr lang="en-US" dirty="0"/>
          </a:p>
        </p:txBody>
      </p:sp>
      <p:sp>
        <p:nvSpPr>
          <p:cNvPr id="25" name="Image_Caption 3">
            <a:extLst>
              <a:ext uri="{FF2B5EF4-FFF2-40B4-BE49-F238E27FC236}">
                <a16:creationId xmlns:a16="http://schemas.microsoft.com/office/drawing/2014/main" id="{8C0B1AC2-5C59-004A-BBD3-ED977709A5CA}"/>
              </a:ext>
            </a:extLst>
          </p:cNvPr>
          <p:cNvSpPr>
            <a:spLocks noGrp="1"/>
          </p:cNvSpPr>
          <p:nvPr>
            <p:ph type="body" sz="quarter" idx="43" hasCustomPrompt="1"/>
          </p:nvPr>
        </p:nvSpPr>
        <p:spPr>
          <a:xfrm>
            <a:off x="3196961" y="6149647"/>
            <a:ext cx="2865438" cy="324178"/>
          </a:xfrm>
          <a:solidFill>
            <a:schemeClr val="bg1"/>
          </a:solidFill>
        </p:spPr>
        <p:txBody>
          <a:bodyPr tIns="36000" rIns="251999" bIns="72000" anchor="b" anchorCtr="0">
            <a:spAutoFit/>
          </a:bodyPr>
          <a:lstStyle>
            <a:lvl1pPr marL="6350" indent="0" algn="r">
              <a:buFontTx/>
              <a:buNone/>
              <a:defRPr sz="1200"/>
            </a:lvl1pPr>
          </a:lstStyle>
          <a:p>
            <a:pPr lvl="0"/>
            <a:r>
              <a:rPr lang="en-GB" dirty="0"/>
              <a:t>Insert image caption here</a:t>
            </a:r>
          </a:p>
        </p:txBody>
      </p:sp>
      <p:sp>
        <p:nvSpPr>
          <p:cNvPr id="26" name="Picture Placeholder 4">
            <a:extLst>
              <a:ext uri="{FF2B5EF4-FFF2-40B4-BE49-F238E27FC236}">
                <a16:creationId xmlns:a16="http://schemas.microsoft.com/office/drawing/2014/main" id="{AAE1E5D5-CDA1-504E-888B-B884A6EA6725}"/>
              </a:ext>
            </a:extLst>
          </p:cNvPr>
          <p:cNvSpPr>
            <a:spLocks noGrp="1"/>
          </p:cNvSpPr>
          <p:nvPr>
            <p:ph type="pic" sz="quarter" idx="44"/>
          </p:nvPr>
        </p:nvSpPr>
        <p:spPr>
          <a:xfrm>
            <a:off x="6128564" y="3781600"/>
            <a:ext cx="6062400" cy="2822400"/>
          </a:xfrm>
        </p:spPr>
        <p:txBody>
          <a:bodyPr/>
          <a:lstStyle>
            <a:lvl1pPr marL="6350" indent="0" algn="ctr">
              <a:buNone/>
              <a:defRPr/>
            </a:lvl1pPr>
          </a:lstStyle>
          <a:p>
            <a:endParaRPr lang="en-US" dirty="0"/>
          </a:p>
        </p:txBody>
      </p:sp>
      <p:sp>
        <p:nvSpPr>
          <p:cNvPr id="27" name="Image_Caption 4">
            <a:extLst>
              <a:ext uri="{FF2B5EF4-FFF2-40B4-BE49-F238E27FC236}">
                <a16:creationId xmlns:a16="http://schemas.microsoft.com/office/drawing/2014/main" id="{3000F666-1F5D-C740-81BD-EA9E4B2DF792}"/>
              </a:ext>
            </a:extLst>
          </p:cNvPr>
          <p:cNvSpPr>
            <a:spLocks noGrp="1"/>
          </p:cNvSpPr>
          <p:nvPr>
            <p:ph type="body" sz="quarter" idx="45" hasCustomPrompt="1"/>
          </p:nvPr>
        </p:nvSpPr>
        <p:spPr>
          <a:xfrm>
            <a:off x="9327600" y="6149647"/>
            <a:ext cx="2865438" cy="324178"/>
          </a:xfrm>
          <a:solidFill>
            <a:schemeClr val="bg1"/>
          </a:solidFill>
        </p:spPr>
        <p:txBody>
          <a:bodyPr tIns="36000" rIns="251999" bIns="72000" anchor="b" anchorCtr="0">
            <a:spAutoFit/>
          </a:bodyPr>
          <a:lstStyle>
            <a:lvl1pPr marL="6350" indent="0" algn="r">
              <a:buFontTx/>
              <a:buNone/>
              <a:defRPr sz="1200"/>
            </a:lvl1pPr>
          </a:lstStyle>
          <a:p>
            <a:pPr lvl="0"/>
            <a:r>
              <a:rPr lang="en-GB" dirty="0"/>
              <a:t>Insert image caption here</a:t>
            </a:r>
          </a:p>
        </p:txBody>
      </p:sp>
      <p:sp>
        <p:nvSpPr>
          <p:cNvPr id="4" name="Slide Number">
            <a:extLst>
              <a:ext uri="{FF2B5EF4-FFF2-40B4-BE49-F238E27FC236}">
                <a16:creationId xmlns:a16="http://schemas.microsoft.com/office/drawing/2014/main" id="{D69AE64D-4D5D-1D44-9A53-63F44E948DC8}"/>
              </a:ext>
            </a:extLst>
          </p:cNvPr>
          <p:cNvSpPr>
            <a:spLocks noGrp="1"/>
          </p:cNvSpPr>
          <p:nvPr>
            <p:ph type="sldNum" sz="quarter" idx="10"/>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16964893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 Images">
    <p:bg>
      <p:bgPr>
        <a:solidFill>
          <a:schemeClr val="bg1"/>
        </a:solidFill>
        <a:effectLst/>
      </p:bgPr>
    </p:bg>
    <p:spTree>
      <p:nvGrpSpPr>
        <p:cNvPr id="1" name=""/>
        <p:cNvGrpSpPr/>
        <p:nvPr/>
      </p:nvGrpSpPr>
      <p:grpSpPr>
        <a:xfrm>
          <a:off x="0" y="0"/>
          <a:ext cx="0" cy="0"/>
          <a:chOff x="0" y="0"/>
          <a:chExt cx="0" cy="0"/>
        </a:xfrm>
      </p:grpSpPr>
      <p:sp>
        <p:nvSpPr>
          <p:cNvPr id="5" name="Slide_Description">
            <a:extLst>
              <a:ext uri="{FF2B5EF4-FFF2-40B4-BE49-F238E27FC236}">
                <a16:creationId xmlns:a16="http://schemas.microsoft.com/office/drawing/2014/main" id="{4F9D373C-5C73-8E4B-8382-B53ED6AA70BE}"/>
              </a:ext>
            </a:extLst>
          </p:cNvPr>
          <p:cNvSpPr>
            <a:spLocks noGrp="1"/>
          </p:cNvSpPr>
          <p:nvPr>
            <p:ph type="title" hasCustomPrompt="1"/>
          </p:nvPr>
        </p:nvSpPr>
        <p:spPr/>
        <p:txBody>
          <a:bodyPr/>
          <a:lstStyle/>
          <a:p>
            <a:r>
              <a:rPr lang="en-GB" dirty="0"/>
              <a:t>PowerPoint slide description here</a:t>
            </a:r>
            <a:endParaRPr lang="en-US" dirty="0"/>
          </a:p>
        </p:txBody>
      </p:sp>
      <p:sp>
        <p:nvSpPr>
          <p:cNvPr id="15" name="Picture Placeholder 1">
            <a:extLst>
              <a:ext uri="{FF2B5EF4-FFF2-40B4-BE49-F238E27FC236}">
                <a16:creationId xmlns:a16="http://schemas.microsoft.com/office/drawing/2014/main" id="{E39BCACC-73E2-1B41-BE3D-FFB203F3C903}"/>
              </a:ext>
            </a:extLst>
          </p:cNvPr>
          <p:cNvSpPr>
            <a:spLocks noGrp="1"/>
          </p:cNvSpPr>
          <p:nvPr>
            <p:ph type="pic" sz="quarter" idx="29"/>
          </p:nvPr>
        </p:nvSpPr>
        <p:spPr>
          <a:xfrm>
            <a:off x="0" y="890587"/>
            <a:ext cx="4017600" cy="5713200"/>
          </a:xfrm>
        </p:spPr>
        <p:txBody>
          <a:bodyPr/>
          <a:lstStyle>
            <a:lvl1pPr marL="6350" indent="0" algn="ctr">
              <a:buNone/>
              <a:defRPr/>
            </a:lvl1pPr>
          </a:lstStyle>
          <a:p>
            <a:endParaRPr lang="en-US" dirty="0"/>
          </a:p>
        </p:txBody>
      </p:sp>
      <p:sp>
        <p:nvSpPr>
          <p:cNvPr id="16" name="Image_Caption 1">
            <a:extLst>
              <a:ext uri="{FF2B5EF4-FFF2-40B4-BE49-F238E27FC236}">
                <a16:creationId xmlns:a16="http://schemas.microsoft.com/office/drawing/2014/main" id="{E9FF570A-BE24-9141-87FD-541A6610CCBE}"/>
              </a:ext>
            </a:extLst>
          </p:cNvPr>
          <p:cNvSpPr>
            <a:spLocks noGrp="1"/>
          </p:cNvSpPr>
          <p:nvPr>
            <p:ph type="body" sz="quarter" idx="40" hasCustomPrompt="1"/>
          </p:nvPr>
        </p:nvSpPr>
        <p:spPr>
          <a:xfrm>
            <a:off x="1152162" y="6134197"/>
            <a:ext cx="2865438" cy="324178"/>
          </a:xfrm>
          <a:solidFill>
            <a:schemeClr val="bg1"/>
          </a:solidFill>
        </p:spPr>
        <p:txBody>
          <a:bodyPr tIns="36000" rIns="251999" bIns="72000" anchor="b" anchorCtr="0">
            <a:spAutoFit/>
          </a:bodyPr>
          <a:lstStyle>
            <a:lvl1pPr marL="6350" indent="0" algn="r">
              <a:buFontTx/>
              <a:buNone/>
              <a:defRPr sz="1200"/>
            </a:lvl1pPr>
          </a:lstStyle>
          <a:p>
            <a:pPr lvl="0"/>
            <a:r>
              <a:rPr lang="en-GB" dirty="0"/>
              <a:t>Insert image caption here</a:t>
            </a:r>
          </a:p>
        </p:txBody>
      </p:sp>
      <p:sp>
        <p:nvSpPr>
          <p:cNvPr id="3" name="Picture Placeholder 2">
            <a:extLst>
              <a:ext uri="{FF2B5EF4-FFF2-40B4-BE49-F238E27FC236}">
                <a16:creationId xmlns:a16="http://schemas.microsoft.com/office/drawing/2014/main" id="{CE8E0407-46FE-134C-A5EB-A1421349DA0B}"/>
              </a:ext>
            </a:extLst>
          </p:cNvPr>
          <p:cNvSpPr>
            <a:spLocks noGrp="1"/>
          </p:cNvSpPr>
          <p:nvPr>
            <p:ph type="pic" sz="quarter" idx="47"/>
          </p:nvPr>
        </p:nvSpPr>
        <p:spPr>
          <a:xfrm>
            <a:off x="4087018" y="890588"/>
            <a:ext cx="4017963" cy="2822575"/>
          </a:xfrm>
        </p:spPr>
        <p:txBody>
          <a:bodyPr/>
          <a:lstStyle>
            <a:lvl1pPr marL="6350" indent="0" algn="ctr">
              <a:buFontTx/>
              <a:buNone/>
              <a:defRPr/>
            </a:lvl1pPr>
          </a:lstStyle>
          <a:p>
            <a:endParaRPr lang="en-US" dirty="0"/>
          </a:p>
        </p:txBody>
      </p:sp>
      <p:sp>
        <p:nvSpPr>
          <p:cNvPr id="18" name="Image_Caption 2">
            <a:extLst>
              <a:ext uri="{FF2B5EF4-FFF2-40B4-BE49-F238E27FC236}">
                <a16:creationId xmlns:a16="http://schemas.microsoft.com/office/drawing/2014/main" id="{A15A6A7C-316C-1041-96A6-582EEFA94A8B}"/>
              </a:ext>
            </a:extLst>
          </p:cNvPr>
          <p:cNvSpPr>
            <a:spLocks noGrp="1"/>
          </p:cNvSpPr>
          <p:nvPr>
            <p:ph type="body" sz="quarter" idx="41" hasCustomPrompt="1"/>
          </p:nvPr>
        </p:nvSpPr>
        <p:spPr>
          <a:xfrm>
            <a:off x="5241762" y="3243184"/>
            <a:ext cx="2865438" cy="324178"/>
          </a:xfrm>
          <a:solidFill>
            <a:schemeClr val="bg1"/>
          </a:solidFill>
        </p:spPr>
        <p:txBody>
          <a:bodyPr tIns="36000" rIns="251999" bIns="72000" anchor="b" anchorCtr="0">
            <a:spAutoFit/>
          </a:bodyPr>
          <a:lstStyle>
            <a:lvl1pPr marL="6350" indent="0" algn="r">
              <a:buFontTx/>
              <a:buNone/>
              <a:defRPr sz="1200"/>
            </a:lvl1pPr>
          </a:lstStyle>
          <a:p>
            <a:pPr lvl="0"/>
            <a:r>
              <a:rPr lang="en-GB" dirty="0"/>
              <a:t>Insert image caption here</a:t>
            </a:r>
          </a:p>
        </p:txBody>
      </p:sp>
      <p:sp>
        <p:nvSpPr>
          <p:cNvPr id="9" name="Picture Placeholder 3">
            <a:extLst>
              <a:ext uri="{FF2B5EF4-FFF2-40B4-BE49-F238E27FC236}">
                <a16:creationId xmlns:a16="http://schemas.microsoft.com/office/drawing/2014/main" id="{889F4D8E-583F-424A-AB00-EFE4131C9C2D}"/>
              </a:ext>
            </a:extLst>
          </p:cNvPr>
          <p:cNvSpPr>
            <a:spLocks noGrp="1"/>
          </p:cNvSpPr>
          <p:nvPr>
            <p:ph type="pic" sz="quarter" idx="49"/>
          </p:nvPr>
        </p:nvSpPr>
        <p:spPr>
          <a:xfrm>
            <a:off x="4087018" y="3781425"/>
            <a:ext cx="4017963" cy="2822575"/>
          </a:xfrm>
        </p:spPr>
        <p:txBody>
          <a:bodyPr/>
          <a:lstStyle>
            <a:lvl1pPr marL="6350" indent="0" algn="ctr">
              <a:buFontTx/>
              <a:buNone/>
              <a:defRPr/>
            </a:lvl1pPr>
          </a:lstStyle>
          <a:p>
            <a:endParaRPr lang="en-US"/>
          </a:p>
        </p:txBody>
      </p:sp>
      <p:sp>
        <p:nvSpPr>
          <p:cNvPr id="27" name="Image_Caption 3">
            <a:extLst>
              <a:ext uri="{FF2B5EF4-FFF2-40B4-BE49-F238E27FC236}">
                <a16:creationId xmlns:a16="http://schemas.microsoft.com/office/drawing/2014/main" id="{5873F71E-F244-B045-925D-7A21F05C7006}"/>
              </a:ext>
            </a:extLst>
          </p:cNvPr>
          <p:cNvSpPr>
            <a:spLocks noGrp="1"/>
          </p:cNvSpPr>
          <p:nvPr>
            <p:ph type="body" sz="quarter" idx="45" hasCustomPrompt="1"/>
          </p:nvPr>
        </p:nvSpPr>
        <p:spPr>
          <a:xfrm>
            <a:off x="5241762" y="6134197"/>
            <a:ext cx="2865438" cy="324178"/>
          </a:xfrm>
          <a:solidFill>
            <a:schemeClr val="bg1"/>
          </a:solidFill>
        </p:spPr>
        <p:txBody>
          <a:bodyPr tIns="36000" rIns="251999" bIns="72000" anchor="b" anchorCtr="0">
            <a:spAutoFit/>
          </a:bodyPr>
          <a:lstStyle>
            <a:lvl1pPr marL="6350" indent="0" algn="r">
              <a:buFontTx/>
              <a:buNone/>
              <a:defRPr sz="1200"/>
            </a:lvl1pPr>
          </a:lstStyle>
          <a:p>
            <a:pPr lvl="0"/>
            <a:r>
              <a:rPr lang="en-GB" dirty="0"/>
              <a:t>Insert image caption here</a:t>
            </a:r>
          </a:p>
        </p:txBody>
      </p:sp>
      <p:sp>
        <p:nvSpPr>
          <p:cNvPr id="7" name="Picture Placeholder 4">
            <a:extLst>
              <a:ext uri="{FF2B5EF4-FFF2-40B4-BE49-F238E27FC236}">
                <a16:creationId xmlns:a16="http://schemas.microsoft.com/office/drawing/2014/main" id="{4C5C7401-B602-E348-9FA1-326B0C408A84}"/>
              </a:ext>
            </a:extLst>
          </p:cNvPr>
          <p:cNvSpPr>
            <a:spLocks noGrp="1"/>
          </p:cNvSpPr>
          <p:nvPr>
            <p:ph type="pic" sz="quarter" idx="48"/>
          </p:nvPr>
        </p:nvSpPr>
        <p:spPr>
          <a:xfrm>
            <a:off x="8171656" y="890588"/>
            <a:ext cx="4017962" cy="2822575"/>
          </a:xfrm>
          <a:solidFill>
            <a:schemeClr val="bg1"/>
          </a:solidFill>
        </p:spPr>
        <p:txBody>
          <a:bodyPr/>
          <a:lstStyle>
            <a:lvl1pPr marL="6350" indent="0" algn="ctr">
              <a:buFontTx/>
              <a:buNone/>
              <a:defRPr/>
            </a:lvl1pPr>
          </a:lstStyle>
          <a:p>
            <a:endParaRPr lang="en-US" dirty="0"/>
          </a:p>
        </p:txBody>
      </p:sp>
      <p:sp>
        <p:nvSpPr>
          <p:cNvPr id="21" name="Image_Caption 4">
            <a:extLst>
              <a:ext uri="{FF2B5EF4-FFF2-40B4-BE49-F238E27FC236}">
                <a16:creationId xmlns:a16="http://schemas.microsoft.com/office/drawing/2014/main" id="{5AB450AD-F789-564D-8046-E2973620FD92}"/>
              </a:ext>
            </a:extLst>
          </p:cNvPr>
          <p:cNvSpPr>
            <a:spLocks noGrp="1"/>
          </p:cNvSpPr>
          <p:nvPr>
            <p:ph type="body" sz="quarter" idx="51" hasCustomPrompt="1"/>
          </p:nvPr>
        </p:nvSpPr>
        <p:spPr>
          <a:xfrm>
            <a:off x="9326563" y="3243184"/>
            <a:ext cx="2862262" cy="324178"/>
          </a:xfrm>
          <a:solidFill>
            <a:schemeClr val="bg1"/>
          </a:solidFill>
        </p:spPr>
        <p:txBody>
          <a:bodyPr lIns="0" tIns="36000" rIns="251999" bIns="72000" anchor="b" anchorCtr="0">
            <a:spAutoFit/>
          </a:bodyPr>
          <a:lstStyle>
            <a:lvl1pPr marL="6350" indent="0" algn="r">
              <a:buFontTx/>
              <a:buNone/>
              <a:defRPr sz="1200"/>
            </a:lvl1pPr>
          </a:lstStyle>
          <a:p>
            <a:pPr lvl="0"/>
            <a:r>
              <a:rPr lang="en-GB" dirty="0"/>
              <a:t>Insert image caption here</a:t>
            </a:r>
          </a:p>
        </p:txBody>
      </p:sp>
      <p:sp>
        <p:nvSpPr>
          <p:cNvPr id="11" name="Picture Placeholder 5">
            <a:extLst>
              <a:ext uri="{FF2B5EF4-FFF2-40B4-BE49-F238E27FC236}">
                <a16:creationId xmlns:a16="http://schemas.microsoft.com/office/drawing/2014/main" id="{98B438B0-923A-D344-BB96-1E1293FEE953}"/>
              </a:ext>
            </a:extLst>
          </p:cNvPr>
          <p:cNvSpPr>
            <a:spLocks noGrp="1"/>
          </p:cNvSpPr>
          <p:nvPr>
            <p:ph type="pic" sz="quarter" idx="50"/>
          </p:nvPr>
        </p:nvSpPr>
        <p:spPr>
          <a:xfrm>
            <a:off x="8171656" y="3781425"/>
            <a:ext cx="4017962" cy="2822575"/>
          </a:xfrm>
        </p:spPr>
        <p:txBody>
          <a:bodyPr/>
          <a:lstStyle>
            <a:lvl1pPr marL="6350" indent="0" algn="ctr">
              <a:buFontTx/>
              <a:buNone/>
              <a:defRPr/>
            </a:lvl1pPr>
          </a:lstStyle>
          <a:p>
            <a:endParaRPr lang="en-US" dirty="0"/>
          </a:p>
        </p:txBody>
      </p:sp>
      <p:sp>
        <p:nvSpPr>
          <p:cNvPr id="23" name="Image_Caption 5">
            <a:extLst>
              <a:ext uri="{FF2B5EF4-FFF2-40B4-BE49-F238E27FC236}">
                <a16:creationId xmlns:a16="http://schemas.microsoft.com/office/drawing/2014/main" id="{D3549A48-91FA-794D-A48D-ACF79A20F7DE}"/>
              </a:ext>
            </a:extLst>
          </p:cNvPr>
          <p:cNvSpPr>
            <a:spLocks noGrp="1"/>
          </p:cNvSpPr>
          <p:nvPr>
            <p:ph type="body" sz="quarter" idx="52" hasCustomPrompt="1"/>
          </p:nvPr>
        </p:nvSpPr>
        <p:spPr>
          <a:xfrm>
            <a:off x="9326563" y="6163353"/>
            <a:ext cx="2865437" cy="324178"/>
          </a:xfrm>
          <a:solidFill>
            <a:schemeClr val="bg1"/>
          </a:solidFill>
        </p:spPr>
        <p:txBody>
          <a:bodyPr wrap="square" lIns="0" tIns="36000" rIns="251999" bIns="72000" anchor="b" anchorCtr="0">
            <a:spAutoFit/>
          </a:bodyPr>
          <a:lstStyle>
            <a:lvl1pPr marL="6350" indent="0" algn="r">
              <a:buFontTx/>
              <a:buNone/>
              <a:defRPr sz="1200"/>
            </a:lvl1pPr>
          </a:lstStyle>
          <a:p>
            <a:pPr lvl="0"/>
            <a:r>
              <a:rPr lang="en-GB" dirty="0"/>
              <a:t>Insert image caption here</a:t>
            </a:r>
          </a:p>
        </p:txBody>
      </p:sp>
      <p:sp>
        <p:nvSpPr>
          <p:cNvPr id="6" name="Slide Number">
            <a:extLst>
              <a:ext uri="{FF2B5EF4-FFF2-40B4-BE49-F238E27FC236}">
                <a16:creationId xmlns:a16="http://schemas.microsoft.com/office/drawing/2014/main" id="{1DFD619F-E9C0-804F-8D75-3339F1C38F53}"/>
              </a:ext>
            </a:extLst>
          </p:cNvPr>
          <p:cNvSpPr>
            <a:spLocks noGrp="1"/>
          </p:cNvSpPr>
          <p:nvPr>
            <p:ph type="sldNum" sz="quarter" idx="46"/>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18218354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8 Images">
    <p:bg>
      <p:bgPr>
        <a:solidFill>
          <a:schemeClr val="bg1"/>
        </a:solidFill>
        <a:effectLst/>
      </p:bgPr>
    </p:bg>
    <p:spTree>
      <p:nvGrpSpPr>
        <p:cNvPr id="1" name=""/>
        <p:cNvGrpSpPr/>
        <p:nvPr/>
      </p:nvGrpSpPr>
      <p:grpSpPr>
        <a:xfrm>
          <a:off x="0" y="0"/>
          <a:ext cx="0" cy="0"/>
          <a:chOff x="0" y="0"/>
          <a:chExt cx="0" cy="0"/>
        </a:xfrm>
      </p:grpSpPr>
      <p:sp>
        <p:nvSpPr>
          <p:cNvPr id="2" name="Slide_Description">
            <a:extLst>
              <a:ext uri="{FF2B5EF4-FFF2-40B4-BE49-F238E27FC236}">
                <a16:creationId xmlns:a16="http://schemas.microsoft.com/office/drawing/2014/main" id="{2FD2AB6B-38F4-0849-BB0F-26EBCB570BA8}"/>
              </a:ext>
            </a:extLst>
          </p:cNvPr>
          <p:cNvSpPr>
            <a:spLocks noGrp="1"/>
          </p:cNvSpPr>
          <p:nvPr>
            <p:ph type="title" hasCustomPrompt="1"/>
          </p:nvPr>
        </p:nvSpPr>
        <p:spPr/>
        <p:txBody>
          <a:bodyPr/>
          <a:lstStyle/>
          <a:p>
            <a:r>
              <a:rPr lang="en-GB" dirty="0"/>
              <a:t>PowerPoint slide description here</a:t>
            </a:r>
            <a:endParaRPr lang="en-US" dirty="0"/>
          </a:p>
        </p:txBody>
      </p:sp>
      <p:sp>
        <p:nvSpPr>
          <p:cNvPr id="3" name="Picture Placeholder 1">
            <a:extLst>
              <a:ext uri="{FF2B5EF4-FFF2-40B4-BE49-F238E27FC236}">
                <a16:creationId xmlns:a16="http://schemas.microsoft.com/office/drawing/2014/main" id="{CE8E0407-46FE-134C-A5EB-A1421349DA0B}"/>
              </a:ext>
            </a:extLst>
          </p:cNvPr>
          <p:cNvSpPr>
            <a:spLocks noGrp="1"/>
          </p:cNvSpPr>
          <p:nvPr>
            <p:ph type="pic" sz="quarter" idx="47"/>
          </p:nvPr>
        </p:nvSpPr>
        <p:spPr>
          <a:xfrm>
            <a:off x="0" y="890588"/>
            <a:ext cx="2995200" cy="2822575"/>
          </a:xfrm>
        </p:spPr>
        <p:txBody>
          <a:bodyPr/>
          <a:lstStyle>
            <a:lvl1pPr marL="6350" indent="0" algn="ctr">
              <a:buFontTx/>
              <a:buNone/>
              <a:defRPr/>
            </a:lvl1pPr>
          </a:lstStyle>
          <a:p>
            <a:endParaRPr lang="en-US"/>
          </a:p>
        </p:txBody>
      </p:sp>
      <p:sp>
        <p:nvSpPr>
          <p:cNvPr id="18" name="Image_Caption 1">
            <a:extLst>
              <a:ext uri="{FF2B5EF4-FFF2-40B4-BE49-F238E27FC236}">
                <a16:creationId xmlns:a16="http://schemas.microsoft.com/office/drawing/2014/main" id="{A15A6A7C-316C-1041-96A6-582EEFA94A8B}"/>
              </a:ext>
            </a:extLst>
          </p:cNvPr>
          <p:cNvSpPr>
            <a:spLocks noGrp="1"/>
          </p:cNvSpPr>
          <p:nvPr>
            <p:ph type="body" sz="quarter" idx="41" hasCustomPrompt="1"/>
          </p:nvPr>
        </p:nvSpPr>
        <p:spPr>
          <a:xfrm>
            <a:off x="501650" y="3243184"/>
            <a:ext cx="2493550" cy="324178"/>
          </a:xfrm>
          <a:solidFill>
            <a:schemeClr val="bg1"/>
          </a:solidFill>
        </p:spPr>
        <p:txBody>
          <a:bodyPr wrap="square" tIns="36000" rIns="251999" bIns="72000" anchor="b" anchorCtr="0">
            <a:spAutoFit/>
          </a:bodyPr>
          <a:lstStyle>
            <a:lvl1pPr marL="6350" indent="0" algn="r">
              <a:buFontTx/>
              <a:buNone/>
              <a:defRPr sz="1200"/>
            </a:lvl1pPr>
          </a:lstStyle>
          <a:p>
            <a:pPr lvl="0"/>
            <a:r>
              <a:rPr lang="en-GB" dirty="0"/>
              <a:t>Insert image caption here</a:t>
            </a:r>
          </a:p>
        </p:txBody>
      </p:sp>
      <p:sp>
        <p:nvSpPr>
          <p:cNvPr id="14" name="Picture Placeholder 2">
            <a:extLst>
              <a:ext uri="{FF2B5EF4-FFF2-40B4-BE49-F238E27FC236}">
                <a16:creationId xmlns:a16="http://schemas.microsoft.com/office/drawing/2014/main" id="{8E5628C3-E97E-0E42-8B96-49A48CA44E40}"/>
              </a:ext>
            </a:extLst>
          </p:cNvPr>
          <p:cNvSpPr>
            <a:spLocks noGrp="1"/>
          </p:cNvSpPr>
          <p:nvPr>
            <p:ph type="pic" sz="quarter" idx="48"/>
          </p:nvPr>
        </p:nvSpPr>
        <p:spPr>
          <a:xfrm>
            <a:off x="3067200" y="890588"/>
            <a:ext cx="2995200" cy="2822575"/>
          </a:xfrm>
        </p:spPr>
        <p:txBody>
          <a:bodyPr/>
          <a:lstStyle>
            <a:lvl1pPr marL="6350" indent="0" algn="ctr">
              <a:buFontTx/>
              <a:buNone/>
              <a:defRPr/>
            </a:lvl1pPr>
          </a:lstStyle>
          <a:p>
            <a:endParaRPr lang="en-US"/>
          </a:p>
        </p:txBody>
      </p:sp>
      <p:sp>
        <p:nvSpPr>
          <p:cNvPr id="17" name="Image_Caption 2">
            <a:extLst>
              <a:ext uri="{FF2B5EF4-FFF2-40B4-BE49-F238E27FC236}">
                <a16:creationId xmlns:a16="http://schemas.microsoft.com/office/drawing/2014/main" id="{650A4448-9254-4147-A204-9F1E2D247446}"/>
              </a:ext>
            </a:extLst>
          </p:cNvPr>
          <p:cNvSpPr>
            <a:spLocks noGrp="1"/>
          </p:cNvSpPr>
          <p:nvPr>
            <p:ph type="body" sz="quarter" idx="49" hasCustomPrompt="1"/>
          </p:nvPr>
        </p:nvSpPr>
        <p:spPr>
          <a:xfrm>
            <a:off x="3568850" y="3243184"/>
            <a:ext cx="2493550" cy="324178"/>
          </a:xfrm>
          <a:solidFill>
            <a:schemeClr val="bg1"/>
          </a:solidFill>
        </p:spPr>
        <p:txBody>
          <a:bodyPr wrap="square" tIns="36000" rIns="251999" bIns="72000" anchor="b" anchorCtr="0">
            <a:spAutoFit/>
          </a:bodyPr>
          <a:lstStyle>
            <a:lvl1pPr marL="6350" indent="0" algn="r">
              <a:buFontTx/>
              <a:buNone/>
              <a:defRPr sz="1200"/>
            </a:lvl1pPr>
          </a:lstStyle>
          <a:p>
            <a:pPr lvl="0"/>
            <a:r>
              <a:rPr lang="en-GB" dirty="0"/>
              <a:t>Insert image caption here</a:t>
            </a:r>
          </a:p>
        </p:txBody>
      </p:sp>
      <p:sp>
        <p:nvSpPr>
          <p:cNvPr id="19" name="Picture Placeholder 3">
            <a:extLst>
              <a:ext uri="{FF2B5EF4-FFF2-40B4-BE49-F238E27FC236}">
                <a16:creationId xmlns:a16="http://schemas.microsoft.com/office/drawing/2014/main" id="{2C8A29F9-D47B-3845-867C-03229EC596F5}"/>
              </a:ext>
            </a:extLst>
          </p:cNvPr>
          <p:cNvSpPr>
            <a:spLocks noGrp="1"/>
          </p:cNvSpPr>
          <p:nvPr>
            <p:ph type="pic" sz="quarter" idx="50"/>
          </p:nvPr>
        </p:nvSpPr>
        <p:spPr>
          <a:xfrm>
            <a:off x="6134400" y="890588"/>
            <a:ext cx="2995200" cy="2822575"/>
          </a:xfrm>
        </p:spPr>
        <p:txBody>
          <a:bodyPr/>
          <a:lstStyle>
            <a:lvl1pPr marL="6350" indent="0" algn="ctr">
              <a:buFontTx/>
              <a:buNone/>
              <a:defRPr/>
            </a:lvl1pPr>
          </a:lstStyle>
          <a:p>
            <a:endParaRPr lang="en-US"/>
          </a:p>
        </p:txBody>
      </p:sp>
      <p:sp>
        <p:nvSpPr>
          <p:cNvPr id="20" name="Image_Caption 3">
            <a:extLst>
              <a:ext uri="{FF2B5EF4-FFF2-40B4-BE49-F238E27FC236}">
                <a16:creationId xmlns:a16="http://schemas.microsoft.com/office/drawing/2014/main" id="{2831C12D-5883-954D-976E-7988ED86C580}"/>
              </a:ext>
            </a:extLst>
          </p:cNvPr>
          <p:cNvSpPr>
            <a:spLocks noGrp="1"/>
          </p:cNvSpPr>
          <p:nvPr>
            <p:ph type="body" sz="quarter" idx="51" hasCustomPrompt="1"/>
          </p:nvPr>
        </p:nvSpPr>
        <p:spPr>
          <a:xfrm>
            <a:off x="6636050" y="3243184"/>
            <a:ext cx="2493550" cy="324178"/>
          </a:xfrm>
          <a:solidFill>
            <a:schemeClr val="bg1"/>
          </a:solidFill>
        </p:spPr>
        <p:txBody>
          <a:bodyPr wrap="square" tIns="36000" rIns="251999" bIns="72000" anchor="b" anchorCtr="0">
            <a:spAutoFit/>
          </a:bodyPr>
          <a:lstStyle>
            <a:lvl1pPr marL="6350" indent="0" algn="r">
              <a:buFontTx/>
              <a:buNone/>
              <a:defRPr sz="1200"/>
            </a:lvl1pPr>
          </a:lstStyle>
          <a:p>
            <a:pPr lvl="0"/>
            <a:r>
              <a:rPr lang="en-GB" dirty="0"/>
              <a:t>Insert image caption here</a:t>
            </a:r>
          </a:p>
        </p:txBody>
      </p:sp>
      <p:sp>
        <p:nvSpPr>
          <p:cNvPr id="22" name="Picture Placeholder 4">
            <a:extLst>
              <a:ext uri="{FF2B5EF4-FFF2-40B4-BE49-F238E27FC236}">
                <a16:creationId xmlns:a16="http://schemas.microsoft.com/office/drawing/2014/main" id="{E0CE9459-AA13-694B-B56E-396874D19FA7}"/>
              </a:ext>
            </a:extLst>
          </p:cNvPr>
          <p:cNvSpPr>
            <a:spLocks noGrp="1"/>
          </p:cNvSpPr>
          <p:nvPr>
            <p:ph type="pic" sz="quarter" idx="52"/>
          </p:nvPr>
        </p:nvSpPr>
        <p:spPr>
          <a:xfrm>
            <a:off x="9196800" y="890587"/>
            <a:ext cx="2995200" cy="2822575"/>
          </a:xfrm>
        </p:spPr>
        <p:txBody>
          <a:bodyPr/>
          <a:lstStyle>
            <a:lvl1pPr marL="6350" indent="0" algn="ctr">
              <a:buFontTx/>
              <a:buNone/>
              <a:defRPr/>
            </a:lvl1pPr>
          </a:lstStyle>
          <a:p>
            <a:endParaRPr lang="en-US"/>
          </a:p>
        </p:txBody>
      </p:sp>
      <p:sp>
        <p:nvSpPr>
          <p:cNvPr id="24" name="Image_Caption 4">
            <a:extLst>
              <a:ext uri="{FF2B5EF4-FFF2-40B4-BE49-F238E27FC236}">
                <a16:creationId xmlns:a16="http://schemas.microsoft.com/office/drawing/2014/main" id="{E8CF8A0E-5D06-EB46-BEE5-DE0912DA990B}"/>
              </a:ext>
            </a:extLst>
          </p:cNvPr>
          <p:cNvSpPr>
            <a:spLocks noGrp="1"/>
          </p:cNvSpPr>
          <p:nvPr>
            <p:ph type="body" sz="quarter" idx="53" hasCustomPrompt="1"/>
          </p:nvPr>
        </p:nvSpPr>
        <p:spPr>
          <a:xfrm>
            <a:off x="9698450" y="3243183"/>
            <a:ext cx="2493550" cy="324178"/>
          </a:xfrm>
          <a:solidFill>
            <a:schemeClr val="bg1"/>
          </a:solidFill>
        </p:spPr>
        <p:txBody>
          <a:bodyPr wrap="square" tIns="36000" rIns="251999" bIns="72000" anchor="b" anchorCtr="0">
            <a:spAutoFit/>
          </a:bodyPr>
          <a:lstStyle>
            <a:lvl1pPr marL="6350" indent="0" algn="r">
              <a:buFontTx/>
              <a:buNone/>
              <a:defRPr sz="1200"/>
            </a:lvl1pPr>
          </a:lstStyle>
          <a:p>
            <a:pPr lvl="0"/>
            <a:r>
              <a:rPr lang="en-GB" dirty="0"/>
              <a:t>Insert image caption here</a:t>
            </a:r>
          </a:p>
        </p:txBody>
      </p:sp>
      <p:sp>
        <p:nvSpPr>
          <p:cNvPr id="25" name="Picture Placeholder 5">
            <a:extLst>
              <a:ext uri="{FF2B5EF4-FFF2-40B4-BE49-F238E27FC236}">
                <a16:creationId xmlns:a16="http://schemas.microsoft.com/office/drawing/2014/main" id="{576BE624-AB30-D146-A519-002083E8BEA9}"/>
              </a:ext>
            </a:extLst>
          </p:cNvPr>
          <p:cNvSpPr>
            <a:spLocks noGrp="1"/>
          </p:cNvSpPr>
          <p:nvPr>
            <p:ph type="pic" sz="quarter" idx="54"/>
          </p:nvPr>
        </p:nvSpPr>
        <p:spPr>
          <a:xfrm>
            <a:off x="0" y="3781425"/>
            <a:ext cx="2995200" cy="2822575"/>
          </a:xfrm>
        </p:spPr>
        <p:txBody>
          <a:bodyPr/>
          <a:lstStyle>
            <a:lvl1pPr marL="6350" indent="0" algn="ctr">
              <a:buFontTx/>
              <a:buNone/>
              <a:defRPr/>
            </a:lvl1pPr>
          </a:lstStyle>
          <a:p>
            <a:endParaRPr lang="en-US"/>
          </a:p>
        </p:txBody>
      </p:sp>
      <p:sp>
        <p:nvSpPr>
          <p:cNvPr id="26" name="Image_Caption 5">
            <a:extLst>
              <a:ext uri="{FF2B5EF4-FFF2-40B4-BE49-F238E27FC236}">
                <a16:creationId xmlns:a16="http://schemas.microsoft.com/office/drawing/2014/main" id="{A48FE71E-44E3-CC41-979D-D74890C4AB2B}"/>
              </a:ext>
            </a:extLst>
          </p:cNvPr>
          <p:cNvSpPr>
            <a:spLocks noGrp="1"/>
          </p:cNvSpPr>
          <p:nvPr>
            <p:ph type="body" sz="quarter" idx="55" hasCustomPrompt="1"/>
          </p:nvPr>
        </p:nvSpPr>
        <p:spPr>
          <a:xfrm>
            <a:off x="501650" y="6134021"/>
            <a:ext cx="2493550" cy="324178"/>
          </a:xfrm>
          <a:solidFill>
            <a:schemeClr val="bg1"/>
          </a:solidFill>
        </p:spPr>
        <p:txBody>
          <a:bodyPr wrap="square" tIns="36000" rIns="251999" bIns="72000" anchor="b" anchorCtr="0">
            <a:spAutoFit/>
          </a:bodyPr>
          <a:lstStyle>
            <a:lvl1pPr marL="6350" indent="0" algn="r">
              <a:buFontTx/>
              <a:buNone/>
              <a:defRPr sz="1200"/>
            </a:lvl1pPr>
          </a:lstStyle>
          <a:p>
            <a:pPr lvl="0"/>
            <a:r>
              <a:rPr lang="en-GB" dirty="0"/>
              <a:t>Insert image caption here</a:t>
            </a:r>
          </a:p>
        </p:txBody>
      </p:sp>
      <p:sp>
        <p:nvSpPr>
          <p:cNvPr id="28" name="Picture Placeholder 6">
            <a:extLst>
              <a:ext uri="{FF2B5EF4-FFF2-40B4-BE49-F238E27FC236}">
                <a16:creationId xmlns:a16="http://schemas.microsoft.com/office/drawing/2014/main" id="{B30F3EEA-EE8E-E540-A490-292CACC88293}"/>
              </a:ext>
            </a:extLst>
          </p:cNvPr>
          <p:cNvSpPr>
            <a:spLocks noGrp="1"/>
          </p:cNvSpPr>
          <p:nvPr>
            <p:ph type="pic" sz="quarter" idx="56"/>
          </p:nvPr>
        </p:nvSpPr>
        <p:spPr>
          <a:xfrm>
            <a:off x="3067200" y="3781425"/>
            <a:ext cx="2995200" cy="2822575"/>
          </a:xfrm>
        </p:spPr>
        <p:txBody>
          <a:bodyPr/>
          <a:lstStyle>
            <a:lvl1pPr marL="6350" indent="0" algn="ctr">
              <a:buFontTx/>
              <a:buNone/>
              <a:defRPr/>
            </a:lvl1pPr>
          </a:lstStyle>
          <a:p>
            <a:endParaRPr lang="en-US"/>
          </a:p>
        </p:txBody>
      </p:sp>
      <p:sp>
        <p:nvSpPr>
          <p:cNvPr id="29" name="Image_Caption 6">
            <a:extLst>
              <a:ext uri="{FF2B5EF4-FFF2-40B4-BE49-F238E27FC236}">
                <a16:creationId xmlns:a16="http://schemas.microsoft.com/office/drawing/2014/main" id="{EC59CCA3-D9C7-7346-A272-F2028074C58F}"/>
              </a:ext>
            </a:extLst>
          </p:cNvPr>
          <p:cNvSpPr>
            <a:spLocks noGrp="1"/>
          </p:cNvSpPr>
          <p:nvPr>
            <p:ph type="body" sz="quarter" idx="57" hasCustomPrompt="1"/>
          </p:nvPr>
        </p:nvSpPr>
        <p:spPr>
          <a:xfrm>
            <a:off x="3568850" y="6134021"/>
            <a:ext cx="2493550" cy="324178"/>
          </a:xfrm>
          <a:solidFill>
            <a:schemeClr val="bg1"/>
          </a:solidFill>
        </p:spPr>
        <p:txBody>
          <a:bodyPr wrap="square" tIns="36000" rIns="251999" bIns="72000" anchor="b" anchorCtr="0">
            <a:spAutoFit/>
          </a:bodyPr>
          <a:lstStyle>
            <a:lvl1pPr marL="6350" indent="0" algn="r">
              <a:buFontTx/>
              <a:buNone/>
              <a:defRPr sz="1200"/>
            </a:lvl1pPr>
          </a:lstStyle>
          <a:p>
            <a:pPr lvl="0"/>
            <a:r>
              <a:rPr lang="en-GB" dirty="0"/>
              <a:t>Insert image caption here</a:t>
            </a:r>
          </a:p>
        </p:txBody>
      </p:sp>
      <p:sp>
        <p:nvSpPr>
          <p:cNvPr id="30" name="Picture Placeholder 7">
            <a:extLst>
              <a:ext uri="{FF2B5EF4-FFF2-40B4-BE49-F238E27FC236}">
                <a16:creationId xmlns:a16="http://schemas.microsoft.com/office/drawing/2014/main" id="{84C7FCD2-B82E-FC4C-8160-F2D38232EF3D}"/>
              </a:ext>
            </a:extLst>
          </p:cNvPr>
          <p:cNvSpPr>
            <a:spLocks noGrp="1"/>
          </p:cNvSpPr>
          <p:nvPr>
            <p:ph type="pic" sz="quarter" idx="58"/>
          </p:nvPr>
        </p:nvSpPr>
        <p:spPr>
          <a:xfrm>
            <a:off x="6134400" y="3781425"/>
            <a:ext cx="2995200" cy="2822575"/>
          </a:xfrm>
        </p:spPr>
        <p:txBody>
          <a:bodyPr/>
          <a:lstStyle>
            <a:lvl1pPr marL="6350" indent="0" algn="ctr">
              <a:buFontTx/>
              <a:buNone/>
              <a:defRPr/>
            </a:lvl1pPr>
          </a:lstStyle>
          <a:p>
            <a:endParaRPr lang="en-US"/>
          </a:p>
        </p:txBody>
      </p:sp>
      <p:sp>
        <p:nvSpPr>
          <p:cNvPr id="31" name="Image_Caption 7">
            <a:extLst>
              <a:ext uri="{FF2B5EF4-FFF2-40B4-BE49-F238E27FC236}">
                <a16:creationId xmlns:a16="http://schemas.microsoft.com/office/drawing/2014/main" id="{7285050C-E073-0046-B167-BC52645539FB}"/>
              </a:ext>
            </a:extLst>
          </p:cNvPr>
          <p:cNvSpPr>
            <a:spLocks noGrp="1"/>
          </p:cNvSpPr>
          <p:nvPr>
            <p:ph type="body" sz="quarter" idx="59" hasCustomPrompt="1"/>
          </p:nvPr>
        </p:nvSpPr>
        <p:spPr>
          <a:xfrm>
            <a:off x="6636050" y="6134021"/>
            <a:ext cx="2493550" cy="324178"/>
          </a:xfrm>
          <a:solidFill>
            <a:schemeClr val="bg1"/>
          </a:solidFill>
        </p:spPr>
        <p:txBody>
          <a:bodyPr wrap="square" tIns="36000" rIns="251999" bIns="72000" anchor="b" anchorCtr="0">
            <a:spAutoFit/>
          </a:bodyPr>
          <a:lstStyle>
            <a:lvl1pPr marL="6350" indent="0" algn="r">
              <a:buFontTx/>
              <a:buNone/>
              <a:defRPr sz="1200"/>
            </a:lvl1pPr>
          </a:lstStyle>
          <a:p>
            <a:pPr lvl="0"/>
            <a:r>
              <a:rPr lang="en-GB" dirty="0"/>
              <a:t>Insert image caption here</a:t>
            </a:r>
          </a:p>
        </p:txBody>
      </p:sp>
      <p:sp>
        <p:nvSpPr>
          <p:cNvPr id="32" name="Picture Placeholder 8">
            <a:extLst>
              <a:ext uri="{FF2B5EF4-FFF2-40B4-BE49-F238E27FC236}">
                <a16:creationId xmlns:a16="http://schemas.microsoft.com/office/drawing/2014/main" id="{1EF650E8-1577-0745-AFB0-DB5615DE9193}"/>
              </a:ext>
            </a:extLst>
          </p:cNvPr>
          <p:cNvSpPr>
            <a:spLocks noGrp="1"/>
          </p:cNvSpPr>
          <p:nvPr>
            <p:ph type="pic" sz="quarter" idx="60"/>
          </p:nvPr>
        </p:nvSpPr>
        <p:spPr>
          <a:xfrm>
            <a:off x="9196800" y="3781424"/>
            <a:ext cx="2995200" cy="2822575"/>
          </a:xfrm>
        </p:spPr>
        <p:txBody>
          <a:bodyPr/>
          <a:lstStyle>
            <a:lvl1pPr marL="6350" indent="0" algn="ctr">
              <a:buFontTx/>
              <a:buNone/>
              <a:defRPr/>
            </a:lvl1pPr>
          </a:lstStyle>
          <a:p>
            <a:endParaRPr lang="en-US"/>
          </a:p>
        </p:txBody>
      </p:sp>
      <p:sp>
        <p:nvSpPr>
          <p:cNvPr id="33" name="Image_Caption 8">
            <a:extLst>
              <a:ext uri="{FF2B5EF4-FFF2-40B4-BE49-F238E27FC236}">
                <a16:creationId xmlns:a16="http://schemas.microsoft.com/office/drawing/2014/main" id="{A4D2CE44-C98F-8F42-B770-4658491F5163}"/>
              </a:ext>
            </a:extLst>
          </p:cNvPr>
          <p:cNvSpPr>
            <a:spLocks noGrp="1"/>
          </p:cNvSpPr>
          <p:nvPr>
            <p:ph type="body" sz="quarter" idx="61" hasCustomPrompt="1"/>
          </p:nvPr>
        </p:nvSpPr>
        <p:spPr>
          <a:xfrm>
            <a:off x="9698450" y="6134020"/>
            <a:ext cx="2493550" cy="324178"/>
          </a:xfrm>
          <a:solidFill>
            <a:schemeClr val="bg1"/>
          </a:solidFill>
        </p:spPr>
        <p:txBody>
          <a:bodyPr wrap="square" tIns="36000" rIns="251999" bIns="72000" anchor="b" anchorCtr="0">
            <a:spAutoFit/>
          </a:bodyPr>
          <a:lstStyle>
            <a:lvl1pPr marL="6350" indent="0" algn="r">
              <a:buFontTx/>
              <a:buNone/>
              <a:defRPr sz="1200"/>
            </a:lvl1pPr>
          </a:lstStyle>
          <a:p>
            <a:pPr lvl="0"/>
            <a:r>
              <a:rPr lang="en-GB" dirty="0"/>
              <a:t>Insert image caption here</a:t>
            </a:r>
          </a:p>
        </p:txBody>
      </p:sp>
      <p:sp>
        <p:nvSpPr>
          <p:cNvPr id="4" name="Slide Number">
            <a:extLst>
              <a:ext uri="{FF2B5EF4-FFF2-40B4-BE49-F238E27FC236}">
                <a16:creationId xmlns:a16="http://schemas.microsoft.com/office/drawing/2014/main" id="{6BBEE3C4-4A6B-EF47-BF0F-7EB67A8CDA28}"/>
              </a:ext>
            </a:extLst>
          </p:cNvPr>
          <p:cNvSpPr>
            <a:spLocks noGrp="1"/>
          </p:cNvSpPr>
          <p:nvPr>
            <p:ph type="sldNum" sz="quarter" idx="62"/>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42793909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End Slide - Any Questions? - Colour Gradient">
    <p:bg>
      <p:bgPr>
        <a:gradFill>
          <a:gsLst>
            <a:gs pos="0">
              <a:srgbClr val="622567"/>
            </a:gs>
            <a:gs pos="100000">
              <a:schemeClr val="accent1"/>
            </a:gs>
          </a:gsLst>
          <a:lin ang="0" scaled="0"/>
        </a:gradFill>
        <a:effectLst/>
      </p:bgPr>
    </p:bg>
    <p:spTree>
      <p:nvGrpSpPr>
        <p:cNvPr id="1" name=""/>
        <p:cNvGrpSpPr/>
        <p:nvPr/>
      </p:nvGrpSpPr>
      <p:grpSpPr>
        <a:xfrm>
          <a:off x="0" y="0"/>
          <a:ext cx="0" cy="0"/>
          <a:chOff x="0" y="0"/>
          <a:chExt cx="0" cy="0"/>
        </a:xfrm>
      </p:grpSpPr>
      <p:pic>
        <p:nvPicPr>
          <p:cNvPr id="16" name="UoE_Logo_White" descr="Logo - University of Essex">
            <a:extLst>
              <a:ext uri="{FF2B5EF4-FFF2-40B4-BE49-F238E27FC236}">
                <a16:creationId xmlns:a16="http://schemas.microsoft.com/office/drawing/2014/main" id="{FD99D010-7A0D-7543-8D60-07F8F3F6E582}"/>
              </a:ext>
            </a:extLst>
          </p:cNvPr>
          <p:cNvPicPr>
            <a:picLocks noChangeAspect="1"/>
          </p:cNvPicPr>
          <p:nvPr userDrawn="1"/>
        </p:nvPicPr>
        <p:blipFill>
          <a:blip r:embed="rId2"/>
          <a:stretch>
            <a:fillRect/>
          </a:stretch>
        </p:blipFill>
        <p:spPr>
          <a:xfrm>
            <a:off x="0" y="1"/>
            <a:ext cx="2011934" cy="892937"/>
          </a:xfrm>
          <a:prstGeom prst="rect">
            <a:avLst/>
          </a:prstGeom>
        </p:spPr>
      </p:pic>
      <p:pic>
        <p:nvPicPr>
          <p:cNvPr id="17" name="Open_Box_Graphic">
            <a:extLst>
              <a:ext uri="{FF2B5EF4-FFF2-40B4-BE49-F238E27FC236}">
                <a16:creationId xmlns:a16="http://schemas.microsoft.com/office/drawing/2014/main" id="{A4B12013-57BD-7944-A05D-AE8CA8C683CF}"/>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907237" y="2021832"/>
            <a:ext cx="2844140" cy="2848618"/>
          </a:xfrm>
          <a:prstGeom prst="rect">
            <a:avLst/>
          </a:prstGeom>
        </p:spPr>
      </p:pic>
      <p:sp>
        <p:nvSpPr>
          <p:cNvPr id="5" name="Any_Questions">
            <a:extLst>
              <a:ext uri="{FF2B5EF4-FFF2-40B4-BE49-F238E27FC236}">
                <a16:creationId xmlns:a16="http://schemas.microsoft.com/office/drawing/2014/main" id="{C21F34E2-D1B9-0D48-9773-640202B2DF07}"/>
              </a:ext>
            </a:extLst>
          </p:cNvPr>
          <p:cNvSpPr txBox="1"/>
          <p:nvPr userDrawn="1"/>
        </p:nvSpPr>
        <p:spPr>
          <a:xfrm>
            <a:off x="1452245" y="2362155"/>
            <a:ext cx="4312920" cy="2011769"/>
          </a:xfrm>
          <a:prstGeom prst="rect">
            <a:avLst/>
          </a:prstGeom>
          <a:noFill/>
        </p:spPr>
        <p:txBody>
          <a:bodyPr wrap="square" lIns="0" tIns="0" rIns="0" bIns="0" rtlCol="0" anchor="ctr" anchorCtr="0">
            <a:noAutofit/>
          </a:bodyPr>
          <a:lstStyle/>
          <a:p>
            <a:pPr>
              <a:lnSpc>
                <a:spcPct val="130000"/>
              </a:lnSpc>
            </a:pPr>
            <a:r>
              <a:rPr lang="en-GB" sz="5000" dirty="0">
                <a:solidFill>
                  <a:schemeClr val="bg1"/>
                </a:solidFill>
                <a:latin typeface="+mj-lt"/>
              </a:rPr>
              <a:t>Any</a:t>
            </a:r>
            <a:br>
              <a:rPr lang="en-GB" sz="5000" dirty="0">
                <a:solidFill>
                  <a:schemeClr val="bg1"/>
                </a:solidFill>
                <a:latin typeface="+mj-lt"/>
              </a:rPr>
            </a:br>
            <a:r>
              <a:rPr lang="en-GB" sz="5000" dirty="0">
                <a:solidFill>
                  <a:schemeClr val="bg1"/>
                </a:solidFill>
                <a:latin typeface="+mj-lt"/>
              </a:rPr>
              <a:t>questions?</a:t>
            </a:r>
            <a:endParaRPr lang="en-US" sz="5000" dirty="0">
              <a:solidFill>
                <a:schemeClr val="bg1"/>
              </a:solidFill>
              <a:latin typeface="+mj-lt"/>
            </a:endParaRPr>
          </a:p>
        </p:txBody>
      </p:sp>
      <p:sp>
        <p:nvSpPr>
          <p:cNvPr id="11" name="Contact_Details">
            <a:extLst>
              <a:ext uri="{FF2B5EF4-FFF2-40B4-BE49-F238E27FC236}">
                <a16:creationId xmlns:a16="http://schemas.microsoft.com/office/drawing/2014/main" id="{B5C83AB5-0913-BB48-8A65-2A0AB08D3C71}"/>
              </a:ext>
            </a:extLst>
          </p:cNvPr>
          <p:cNvSpPr>
            <a:spLocks noGrp="1"/>
          </p:cNvSpPr>
          <p:nvPr>
            <p:ph type="title" hasCustomPrompt="1"/>
          </p:nvPr>
        </p:nvSpPr>
        <p:spPr>
          <a:xfrm>
            <a:off x="7315200" y="2555775"/>
            <a:ext cx="4622800" cy="439095"/>
          </a:xfrm>
        </p:spPr>
        <p:txBody>
          <a:bodyPr bIns="0" anchor="t" anchorCtr="0">
            <a:spAutoFit/>
          </a:bodyPr>
          <a:lstStyle>
            <a:lvl1pPr algn="l">
              <a:defRPr sz="2400">
                <a:solidFill>
                  <a:schemeClr val="bg1"/>
                </a:solidFill>
              </a:defRPr>
            </a:lvl1pPr>
          </a:lstStyle>
          <a:p>
            <a:pPr lvl="0"/>
            <a:r>
              <a:rPr lang="en-GB" dirty="0"/>
              <a:t>Insert your contact details here</a:t>
            </a:r>
            <a:endParaRPr lang="en-US" dirty="0"/>
          </a:p>
        </p:txBody>
      </p:sp>
      <p:sp>
        <p:nvSpPr>
          <p:cNvPr id="4" name="URL">
            <a:hlinkClick r:id="rId4"/>
            <a:extLst>
              <a:ext uri="{FF2B5EF4-FFF2-40B4-BE49-F238E27FC236}">
                <a16:creationId xmlns:a16="http://schemas.microsoft.com/office/drawing/2014/main" id="{61BC8FB8-98F4-3641-B2A9-80E99CCE5F17}"/>
              </a:ext>
            </a:extLst>
          </p:cNvPr>
          <p:cNvSpPr txBox="1"/>
          <p:nvPr userDrawn="1"/>
        </p:nvSpPr>
        <p:spPr>
          <a:xfrm>
            <a:off x="1452245" y="5750104"/>
            <a:ext cx="4739640" cy="769441"/>
          </a:xfrm>
          <a:prstGeom prst="rect">
            <a:avLst/>
          </a:prstGeom>
          <a:noFill/>
        </p:spPr>
        <p:txBody>
          <a:bodyPr wrap="square" lIns="0" tIns="0" rIns="0" bIns="0" rtlCol="0">
            <a:spAutoFit/>
          </a:bodyPr>
          <a:lstStyle/>
          <a:p>
            <a:pPr lvl="0"/>
            <a:r>
              <a:rPr lang="en-GB" sz="5000" u="sng" dirty="0">
                <a:solidFill>
                  <a:schemeClr val="bg1"/>
                </a:solidFill>
                <a:latin typeface="+mj-lt"/>
              </a:rPr>
              <a:t>essex.ac.uk</a:t>
            </a:r>
            <a:endParaRPr lang="en-US" sz="5000" u="sng" dirty="0">
              <a:solidFill>
                <a:schemeClr val="bg1"/>
              </a:solidFill>
              <a:latin typeface="+mj-lt"/>
            </a:endParaRPr>
          </a:p>
        </p:txBody>
      </p:sp>
    </p:spTree>
    <p:extLst>
      <p:ext uri="{BB962C8B-B14F-4D97-AF65-F5344CB8AC3E}">
        <p14:creationId xmlns:p14="http://schemas.microsoft.com/office/powerpoint/2010/main" val="369803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End Slide - Any Questions? - Grey">
    <p:bg>
      <p:bgPr>
        <a:solidFill>
          <a:schemeClr val="accent3"/>
        </a:solidFill>
        <a:effectLst/>
      </p:bgPr>
    </p:bg>
    <p:spTree>
      <p:nvGrpSpPr>
        <p:cNvPr id="1" name=""/>
        <p:cNvGrpSpPr/>
        <p:nvPr/>
      </p:nvGrpSpPr>
      <p:grpSpPr>
        <a:xfrm>
          <a:off x="0" y="0"/>
          <a:ext cx="0" cy="0"/>
          <a:chOff x="0" y="0"/>
          <a:chExt cx="0" cy="0"/>
        </a:xfrm>
      </p:grpSpPr>
      <p:pic>
        <p:nvPicPr>
          <p:cNvPr id="16" name="UoE_Logo_White" descr="Logo - University of Essex">
            <a:extLst>
              <a:ext uri="{FF2B5EF4-FFF2-40B4-BE49-F238E27FC236}">
                <a16:creationId xmlns:a16="http://schemas.microsoft.com/office/drawing/2014/main" id="{FD99D010-7A0D-7543-8D60-07F8F3F6E582}"/>
              </a:ext>
            </a:extLst>
          </p:cNvPr>
          <p:cNvPicPr>
            <a:picLocks noChangeAspect="1"/>
          </p:cNvPicPr>
          <p:nvPr userDrawn="1"/>
        </p:nvPicPr>
        <p:blipFill>
          <a:blip r:embed="rId2"/>
          <a:stretch>
            <a:fillRect/>
          </a:stretch>
        </p:blipFill>
        <p:spPr>
          <a:xfrm>
            <a:off x="0" y="1"/>
            <a:ext cx="2011934" cy="892937"/>
          </a:xfrm>
          <a:prstGeom prst="rect">
            <a:avLst/>
          </a:prstGeom>
        </p:spPr>
      </p:pic>
      <p:pic>
        <p:nvPicPr>
          <p:cNvPr id="17" name="Open_Box_Graphic">
            <a:extLst>
              <a:ext uri="{FF2B5EF4-FFF2-40B4-BE49-F238E27FC236}">
                <a16:creationId xmlns:a16="http://schemas.microsoft.com/office/drawing/2014/main" id="{A4B12013-57BD-7944-A05D-AE8CA8C683CF}"/>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907237" y="2021832"/>
            <a:ext cx="2844140" cy="2848618"/>
          </a:xfrm>
          <a:prstGeom prst="rect">
            <a:avLst/>
          </a:prstGeom>
        </p:spPr>
      </p:pic>
      <p:sp>
        <p:nvSpPr>
          <p:cNvPr id="5" name="Any_Questions">
            <a:extLst>
              <a:ext uri="{FF2B5EF4-FFF2-40B4-BE49-F238E27FC236}">
                <a16:creationId xmlns:a16="http://schemas.microsoft.com/office/drawing/2014/main" id="{C21F34E2-D1B9-0D48-9773-640202B2DF07}"/>
              </a:ext>
            </a:extLst>
          </p:cNvPr>
          <p:cNvSpPr txBox="1"/>
          <p:nvPr userDrawn="1"/>
        </p:nvSpPr>
        <p:spPr>
          <a:xfrm>
            <a:off x="1452245" y="2362155"/>
            <a:ext cx="4312920" cy="2011769"/>
          </a:xfrm>
          <a:prstGeom prst="rect">
            <a:avLst/>
          </a:prstGeom>
          <a:noFill/>
        </p:spPr>
        <p:txBody>
          <a:bodyPr wrap="square" lIns="0" tIns="0" rIns="0" bIns="0" rtlCol="0" anchor="ctr" anchorCtr="0">
            <a:noAutofit/>
          </a:bodyPr>
          <a:lstStyle/>
          <a:p>
            <a:pPr>
              <a:lnSpc>
                <a:spcPct val="130000"/>
              </a:lnSpc>
            </a:pPr>
            <a:r>
              <a:rPr lang="en-GB" sz="5000" dirty="0">
                <a:solidFill>
                  <a:schemeClr val="bg1"/>
                </a:solidFill>
                <a:latin typeface="+mj-lt"/>
              </a:rPr>
              <a:t>Any</a:t>
            </a:r>
            <a:br>
              <a:rPr lang="en-GB" sz="5000">
                <a:solidFill>
                  <a:schemeClr val="bg1"/>
                </a:solidFill>
                <a:latin typeface="+mj-lt"/>
              </a:rPr>
            </a:br>
            <a:r>
              <a:rPr lang="en-GB" sz="5000">
                <a:solidFill>
                  <a:schemeClr val="bg1"/>
                </a:solidFill>
                <a:latin typeface="+mj-lt"/>
              </a:rPr>
              <a:t>questions</a:t>
            </a:r>
            <a:r>
              <a:rPr lang="en-GB" sz="5000" dirty="0">
                <a:solidFill>
                  <a:schemeClr val="bg1"/>
                </a:solidFill>
                <a:latin typeface="+mj-lt"/>
              </a:rPr>
              <a:t>?</a:t>
            </a:r>
            <a:endParaRPr lang="en-US" sz="5000" dirty="0">
              <a:solidFill>
                <a:schemeClr val="bg1"/>
              </a:solidFill>
              <a:latin typeface="+mj-lt"/>
            </a:endParaRPr>
          </a:p>
        </p:txBody>
      </p:sp>
      <p:sp>
        <p:nvSpPr>
          <p:cNvPr id="11" name="Contact_Details">
            <a:extLst>
              <a:ext uri="{FF2B5EF4-FFF2-40B4-BE49-F238E27FC236}">
                <a16:creationId xmlns:a16="http://schemas.microsoft.com/office/drawing/2014/main" id="{B5C83AB5-0913-BB48-8A65-2A0AB08D3C71}"/>
              </a:ext>
            </a:extLst>
          </p:cNvPr>
          <p:cNvSpPr>
            <a:spLocks noGrp="1"/>
          </p:cNvSpPr>
          <p:nvPr>
            <p:ph type="title" hasCustomPrompt="1"/>
          </p:nvPr>
        </p:nvSpPr>
        <p:spPr>
          <a:xfrm>
            <a:off x="7315200" y="2555775"/>
            <a:ext cx="4622800" cy="439095"/>
          </a:xfrm>
        </p:spPr>
        <p:txBody>
          <a:bodyPr bIns="0" anchor="t" anchorCtr="0">
            <a:spAutoFit/>
          </a:bodyPr>
          <a:lstStyle>
            <a:lvl1pPr algn="l">
              <a:defRPr sz="2400">
                <a:solidFill>
                  <a:schemeClr val="bg1"/>
                </a:solidFill>
              </a:defRPr>
            </a:lvl1pPr>
          </a:lstStyle>
          <a:p>
            <a:pPr lvl="0"/>
            <a:r>
              <a:rPr lang="en-GB" dirty="0"/>
              <a:t>Insert your contact details here</a:t>
            </a:r>
            <a:endParaRPr lang="en-US" dirty="0"/>
          </a:p>
        </p:txBody>
      </p:sp>
      <p:sp>
        <p:nvSpPr>
          <p:cNvPr id="4" name="URL">
            <a:hlinkClick r:id="rId4"/>
            <a:extLst>
              <a:ext uri="{FF2B5EF4-FFF2-40B4-BE49-F238E27FC236}">
                <a16:creationId xmlns:a16="http://schemas.microsoft.com/office/drawing/2014/main" id="{61BC8FB8-98F4-3641-B2A9-80E99CCE5F17}"/>
              </a:ext>
            </a:extLst>
          </p:cNvPr>
          <p:cNvSpPr txBox="1"/>
          <p:nvPr userDrawn="1"/>
        </p:nvSpPr>
        <p:spPr>
          <a:xfrm>
            <a:off x="1452245" y="5750104"/>
            <a:ext cx="4739640" cy="769441"/>
          </a:xfrm>
          <a:prstGeom prst="rect">
            <a:avLst/>
          </a:prstGeom>
          <a:noFill/>
        </p:spPr>
        <p:txBody>
          <a:bodyPr wrap="square" lIns="0" tIns="0" rIns="0" bIns="0" rtlCol="0">
            <a:spAutoFit/>
          </a:bodyPr>
          <a:lstStyle/>
          <a:p>
            <a:pPr lvl="0"/>
            <a:r>
              <a:rPr lang="en-GB" sz="5000" u="sng" dirty="0">
                <a:solidFill>
                  <a:schemeClr val="bg1"/>
                </a:solidFill>
                <a:latin typeface="+mj-lt"/>
              </a:rPr>
              <a:t>essex.ac.uk</a:t>
            </a:r>
            <a:endParaRPr lang="en-US" sz="5000" u="sng" dirty="0">
              <a:solidFill>
                <a:schemeClr val="bg1"/>
              </a:solidFill>
              <a:latin typeface="+mj-lt"/>
            </a:endParaRPr>
          </a:p>
        </p:txBody>
      </p:sp>
    </p:spTree>
    <p:extLst>
      <p:ext uri="{BB962C8B-B14F-4D97-AF65-F5344CB8AC3E}">
        <p14:creationId xmlns:p14="http://schemas.microsoft.com/office/powerpoint/2010/main" val="350101520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End Slide - Thank you - Colour Gradient">
    <p:bg>
      <p:bgPr>
        <a:gradFill>
          <a:gsLst>
            <a:gs pos="0">
              <a:srgbClr val="622567"/>
            </a:gs>
            <a:gs pos="100000">
              <a:schemeClr val="accent1"/>
            </a:gs>
          </a:gsLst>
          <a:lin ang="0" scaled="0"/>
        </a:gradFill>
        <a:effectLst/>
      </p:bgPr>
    </p:bg>
    <p:spTree>
      <p:nvGrpSpPr>
        <p:cNvPr id="1" name=""/>
        <p:cNvGrpSpPr/>
        <p:nvPr/>
      </p:nvGrpSpPr>
      <p:grpSpPr>
        <a:xfrm>
          <a:off x="0" y="0"/>
          <a:ext cx="0" cy="0"/>
          <a:chOff x="0" y="0"/>
          <a:chExt cx="0" cy="0"/>
        </a:xfrm>
      </p:grpSpPr>
      <p:pic>
        <p:nvPicPr>
          <p:cNvPr id="16" name="UoE_Logo_White" descr="Logo - University of Essex">
            <a:extLst>
              <a:ext uri="{FF2B5EF4-FFF2-40B4-BE49-F238E27FC236}">
                <a16:creationId xmlns:a16="http://schemas.microsoft.com/office/drawing/2014/main" id="{FD99D010-7A0D-7543-8D60-07F8F3F6E582}"/>
              </a:ext>
            </a:extLst>
          </p:cNvPr>
          <p:cNvPicPr>
            <a:picLocks noChangeAspect="1"/>
          </p:cNvPicPr>
          <p:nvPr userDrawn="1"/>
        </p:nvPicPr>
        <p:blipFill>
          <a:blip r:embed="rId2"/>
          <a:stretch>
            <a:fillRect/>
          </a:stretch>
        </p:blipFill>
        <p:spPr>
          <a:xfrm>
            <a:off x="0" y="1"/>
            <a:ext cx="2011934" cy="892937"/>
          </a:xfrm>
          <a:prstGeom prst="rect">
            <a:avLst/>
          </a:prstGeom>
        </p:spPr>
      </p:pic>
      <p:pic>
        <p:nvPicPr>
          <p:cNvPr id="17" name="Open_Box_Graphic">
            <a:extLst>
              <a:ext uri="{FF2B5EF4-FFF2-40B4-BE49-F238E27FC236}">
                <a16:creationId xmlns:a16="http://schemas.microsoft.com/office/drawing/2014/main" id="{A4B12013-57BD-7944-A05D-AE8CA8C683CF}"/>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907237" y="2021832"/>
            <a:ext cx="2844140" cy="2848618"/>
          </a:xfrm>
          <a:prstGeom prst="rect">
            <a:avLst/>
          </a:prstGeom>
        </p:spPr>
      </p:pic>
      <p:sp>
        <p:nvSpPr>
          <p:cNvPr id="5" name="Any_Questions">
            <a:extLst>
              <a:ext uri="{FF2B5EF4-FFF2-40B4-BE49-F238E27FC236}">
                <a16:creationId xmlns:a16="http://schemas.microsoft.com/office/drawing/2014/main" id="{C21F34E2-D1B9-0D48-9773-640202B2DF07}"/>
              </a:ext>
            </a:extLst>
          </p:cNvPr>
          <p:cNvSpPr txBox="1"/>
          <p:nvPr userDrawn="1"/>
        </p:nvSpPr>
        <p:spPr>
          <a:xfrm>
            <a:off x="1452244" y="2362155"/>
            <a:ext cx="5862955" cy="2011769"/>
          </a:xfrm>
          <a:prstGeom prst="rect">
            <a:avLst/>
          </a:prstGeom>
          <a:noFill/>
        </p:spPr>
        <p:txBody>
          <a:bodyPr wrap="square" lIns="0" tIns="0" rIns="0" bIns="0" rtlCol="0" anchor="ctr" anchorCtr="0">
            <a:noAutofit/>
          </a:bodyPr>
          <a:lstStyle/>
          <a:p>
            <a:pPr>
              <a:lnSpc>
                <a:spcPct val="130000"/>
              </a:lnSpc>
            </a:pPr>
            <a:r>
              <a:rPr lang="en-GB" sz="6000" dirty="0">
                <a:solidFill>
                  <a:schemeClr val="bg1"/>
                </a:solidFill>
                <a:latin typeface="+mj-lt"/>
              </a:rPr>
              <a:t>Thank you</a:t>
            </a:r>
            <a:endParaRPr lang="en-US" sz="6000" dirty="0">
              <a:solidFill>
                <a:schemeClr val="bg1"/>
              </a:solidFill>
              <a:latin typeface="+mj-lt"/>
            </a:endParaRPr>
          </a:p>
        </p:txBody>
      </p:sp>
      <p:sp>
        <p:nvSpPr>
          <p:cNvPr id="11" name="Contact_Details">
            <a:extLst>
              <a:ext uri="{FF2B5EF4-FFF2-40B4-BE49-F238E27FC236}">
                <a16:creationId xmlns:a16="http://schemas.microsoft.com/office/drawing/2014/main" id="{B5C83AB5-0913-BB48-8A65-2A0AB08D3C71}"/>
              </a:ext>
            </a:extLst>
          </p:cNvPr>
          <p:cNvSpPr>
            <a:spLocks noGrp="1"/>
          </p:cNvSpPr>
          <p:nvPr>
            <p:ph type="title" hasCustomPrompt="1"/>
          </p:nvPr>
        </p:nvSpPr>
        <p:spPr>
          <a:xfrm>
            <a:off x="7315200" y="2555775"/>
            <a:ext cx="4622800" cy="439095"/>
          </a:xfrm>
        </p:spPr>
        <p:txBody>
          <a:bodyPr bIns="0" anchor="t" anchorCtr="0">
            <a:spAutoFit/>
          </a:bodyPr>
          <a:lstStyle>
            <a:lvl1pPr algn="l">
              <a:defRPr sz="2400">
                <a:solidFill>
                  <a:schemeClr val="bg1"/>
                </a:solidFill>
              </a:defRPr>
            </a:lvl1pPr>
          </a:lstStyle>
          <a:p>
            <a:pPr lvl="0"/>
            <a:r>
              <a:rPr lang="en-GB" dirty="0"/>
              <a:t>Insert your contact details here</a:t>
            </a:r>
            <a:endParaRPr lang="en-US" dirty="0"/>
          </a:p>
        </p:txBody>
      </p:sp>
      <p:sp>
        <p:nvSpPr>
          <p:cNvPr id="4" name="URL">
            <a:hlinkClick r:id="rId4"/>
            <a:extLst>
              <a:ext uri="{FF2B5EF4-FFF2-40B4-BE49-F238E27FC236}">
                <a16:creationId xmlns:a16="http://schemas.microsoft.com/office/drawing/2014/main" id="{61BC8FB8-98F4-3641-B2A9-80E99CCE5F17}"/>
              </a:ext>
            </a:extLst>
          </p:cNvPr>
          <p:cNvSpPr txBox="1"/>
          <p:nvPr userDrawn="1"/>
        </p:nvSpPr>
        <p:spPr>
          <a:xfrm>
            <a:off x="1452245" y="5750104"/>
            <a:ext cx="4739640" cy="769441"/>
          </a:xfrm>
          <a:prstGeom prst="rect">
            <a:avLst/>
          </a:prstGeom>
          <a:noFill/>
        </p:spPr>
        <p:txBody>
          <a:bodyPr wrap="square" lIns="0" tIns="0" rIns="0" bIns="0" rtlCol="0">
            <a:spAutoFit/>
          </a:bodyPr>
          <a:lstStyle/>
          <a:p>
            <a:pPr lvl="0"/>
            <a:r>
              <a:rPr lang="en-GB" sz="5000" u="sng" dirty="0">
                <a:solidFill>
                  <a:schemeClr val="bg1"/>
                </a:solidFill>
                <a:latin typeface="+mj-lt"/>
              </a:rPr>
              <a:t>essex.ac.uk</a:t>
            </a:r>
            <a:endParaRPr lang="en-US" sz="5000" u="sng" dirty="0">
              <a:solidFill>
                <a:schemeClr val="bg1"/>
              </a:solidFill>
              <a:latin typeface="+mj-lt"/>
            </a:endParaRPr>
          </a:p>
        </p:txBody>
      </p:sp>
    </p:spTree>
    <p:extLst>
      <p:ext uri="{BB962C8B-B14F-4D97-AF65-F5344CB8AC3E}">
        <p14:creationId xmlns:p14="http://schemas.microsoft.com/office/powerpoint/2010/main" val="414381104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End Slide - Thank you - Grey">
    <p:bg>
      <p:bgPr>
        <a:solidFill>
          <a:schemeClr val="accent3"/>
        </a:solidFill>
        <a:effectLst/>
      </p:bgPr>
    </p:bg>
    <p:spTree>
      <p:nvGrpSpPr>
        <p:cNvPr id="1" name=""/>
        <p:cNvGrpSpPr/>
        <p:nvPr/>
      </p:nvGrpSpPr>
      <p:grpSpPr>
        <a:xfrm>
          <a:off x="0" y="0"/>
          <a:ext cx="0" cy="0"/>
          <a:chOff x="0" y="0"/>
          <a:chExt cx="0" cy="0"/>
        </a:xfrm>
      </p:grpSpPr>
      <p:pic>
        <p:nvPicPr>
          <p:cNvPr id="16" name="UoE_Logo_White" descr="Logo - University of Essex">
            <a:extLst>
              <a:ext uri="{FF2B5EF4-FFF2-40B4-BE49-F238E27FC236}">
                <a16:creationId xmlns:a16="http://schemas.microsoft.com/office/drawing/2014/main" id="{FD99D010-7A0D-7543-8D60-07F8F3F6E582}"/>
              </a:ext>
            </a:extLst>
          </p:cNvPr>
          <p:cNvPicPr>
            <a:picLocks noChangeAspect="1"/>
          </p:cNvPicPr>
          <p:nvPr userDrawn="1"/>
        </p:nvPicPr>
        <p:blipFill>
          <a:blip r:embed="rId2"/>
          <a:stretch>
            <a:fillRect/>
          </a:stretch>
        </p:blipFill>
        <p:spPr>
          <a:xfrm>
            <a:off x="0" y="1"/>
            <a:ext cx="2011934" cy="892937"/>
          </a:xfrm>
          <a:prstGeom prst="rect">
            <a:avLst/>
          </a:prstGeom>
        </p:spPr>
      </p:pic>
      <p:pic>
        <p:nvPicPr>
          <p:cNvPr id="17" name="Open_Box_Graphic">
            <a:extLst>
              <a:ext uri="{FF2B5EF4-FFF2-40B4-BE49-F238E27FC236}">
                <a16:creationId xmlns:a16="http://schemas.microsoft.com/office/drawing/2014/main" id="{A4B12013-57BD-7944-A05D-AE8CA8C683CF}"/>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907237" y="2021832"/>
            <a:ext cx="2844140" cy="2848618"/>
          </a:xfrm>
          <a:prstGeom prst="rect">
            <a:avLst/>
          </a:prstGeom>
        </p:spPr>
      </p:pic>
      <p:sp>
        <p:nvSpPr>
          <p:cNvPr id="5" name="Any_Questions">
            <a:extLst>
              <a:ext uri="{FF2B5EF4-FFF2-40B4-BE49-F238E27FC236}">
                <a16:creationId xmlns:a16="http://schemas.microsoft.com/office/drawing/2014/main" id="{C21F34E2-D1B9-0D48-9773-640202B2DF07}"/>
              </a:ext>
            </a:extLst>
          </p:cNvPr>
          <p:cNvSpPr txBox="1"/>
          <p:nvPr userDrawn="1"/>
        </p:nvSpPr>
        <p:spPr>
          <a:xfrm>
            <a:off x="1452244" y="2362155"/>
            <a:ext cx="5862955" cy="2011769"/>
          </a:xfrm>
          <a:prstGeom prst="rect">
            <a:avLst/>
          </a:prstGeom>
          <a:noFill/>
        </p:spPr>
        <p:txBody>
          <a:bodyPr wrap="square" lIns="0" tIns="0" rIns="0" bIns="0" rtlCol="0" anchor="ctr" anchorCtr="0">
            <a:noAutofit/>
          </a:bodyPr>
          <a:lstStyle/>
          <a:p>
            <a:pPr>
              <a:lnSpc>
                <a:spcPct val="130000"/>
              </a:lnSpc>
            </a:pPr>
            <a:r>
              <a:rPr lang="en-GB" sz="6000" dirty="0">
                <a:solidFill>
                  <a:schemeClr val="bg1"/>
                </a:solidFill>
                <a:latin typeface="+mj-lt"/>
              </a:rPr>
              <a:t>Thank you</a:t>
            </a:r>
            <a:endParaRPr lang="en-US" sz="6000" dirty="0">
              <a:solidFill>
                <a:schemeClr val="bg1"/>
              </a:solidFill>
              <a:latin typeface="+mj-lt"/>
            </a:endParaRPr>
          </a:p>
        </p:txBody>
      </p:sp>
      <p:sp>
        <p:nvSpPr>
          <p:cNvPr id="11" name="Contact_Details">
            <a:extLst>
              <a:ext uri="{FF2B5EF4-FFF2-40B4-BE49-F238E27FC236}">
                <a16:creationId xmlns:a16="http://schemas.microsoft.com/office/drawing/2014/main" id="{B5C83AB5-0913-BB48-8A65-2A0AB08D3C71}"/>
              </a:ext>
            </a:extLst>
          </p:cNvPr>
          <p:cNvSpPr>
            <a:spLocks noGrp="1"/>
          </p:cNvSpPr>
          <p:nvPr>
            <p:ph type="title" hasCustomPrompt="1"/>
          </p:nvPr>
        </p:nvSpPr>
        <p:spPr>
          <a:xfrm>
            <a:off x="7315200" y="2555775"/>
            <a:ext cx="4622800" cy="439095"/>
          </a:xfrm>
        </p:spPr>
        <p:txBody>
          <a:bodyPr bIns="0" anchor="t" anchorCtr="0">
            <a:spAutoFit/>
          </a:bodyPr>
          <a:lstStyle>
            <a:lvl1pPr algn="l">
              <a:defRPr sz="2400">
                <a:solidFill>
                  <a:schemeClr val="bg1"/>
                </a:solidFill>
              </a:defRPr>
            </a:lvl1pPr>
          </a:lstStyle>
          <a:p>
            <a:pPr lvl="0"/>
            <a:r>
              <a:rPr lang="en-GB" dirty="0"/>
              <a:t>Insert your contact details here</a:t>
            </a:r>
            <a:endParaRPr lang="en-US" dirty="0"/>
          </a:p>
        </p:txBody>
      </p:sp>
      <p:sp>
        <p:nvSpPr>
          <p:cNvPr id="4" name="URL">
            <a:hlinkClick r:id="rId4"/>
            <a:extLst>
              <a:ext uri="{FF2B5EF4-FFF2-40B4-BE49-F238E27FC236}">
                <a16:creationId xmlns:a16="http://schemas.microsoft.com/office/drawing/2014/main" id="{61BC8FB8-98F4-3641-B2A9-80E99CCE5F17}"/>
              </a:ext>
            </a:extLst>
          </p:cNvPr>
          <p:cNvSpPr txBox="1"/>
          <p:nvPr userDrawn="1"/>
        </p:nvSpPr>
        <p:spPr>
          <a:xfrm>
            <a:off x="1452245" y="5750104"/>
            <a:ext cx="4739640" cy="769441"/>
          </a:xfrm>
          <a:prstGeom prst="rect">
            <a:avLst/>
          </a:prstGeom>
          <a:noFill/>
        </p:spPr>
        <p:txBody>
          <a:bodyPr wrap="square" lIns="0" tIns="0" rIns="0" bIns="0" rtlCol="0">
            <a:spAutoFit/>
          </a:bodyPr>
          <a:lstStyle/>
          <a:p>
            <a:pPr lvl="0"/>
            <a:r>
              <a:rPr lang="en-GB" sz="5000" u="sng" dirty="0">
                <a:solidFill>
                  <a:schemeClr val="bg1"/>
                </a:solidFill>
                <a:latin typeface="+mj-lt"/>
              </a:rPr>
              <a:t>essex.ac.uk</a:t>
            </a:r>
            <a:endParaRPr lang="en-US" sz="5000" u="sng" dirty="0">
              <a:solidFill>
                <a:schemeClr val="bg1"/>
              </a:solidFill>
              <a:latin typeface="+mj-lt"/>
            </a:endParaRPr>
          </a:p>
        </p:txBody>
      </p:sp>
    </p:spTree>
    <p:extLst>
      <p:ext uri="{BB962C8B-B14F-4D97-AF65-F5344CB8AC3E}">
        <p14:creationId xmlns:p14="http://schemas.microsoft.com/office/powerpoint/2010/main" val="17339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 Grey">
    <p:bg>
      <p:bgPr>
        <a:solidFill>
          <a:schemeClr val="accent3"/>
        </a:solidFill>
        <a:effectLst/>
      </p:bgPr>
    </p:bg>
    <p:spTree>
      <p:nvGrpSpPr>
        <p:cNvPr id="1" name=""/>
        <p:cNvGrpSpPr/>
        <p:nvPr/>
      </p:nvGrpSpPr>
      <p:grpSpPr>
        <a:xfrm>
          <a:off x="0" y="0"/>
          <a:ext cx="0" cy="0"/>
          <a:chOff x="0" y="0"/>
          <a:chExt cx="0" cy="0"/>
        </a:xfrm>
      </p:grpSpPr>
      <p:pic>
        <p:nvPicPr>
          <p:cNvPr id="23" name="UoE_Logo_White" descr="Logo - University of Essex">
            <a:extLst>
              <a:ext uri="{FF2B5EF4-FFF2-40B4-BE49-F238E27FC236}">
                <a16:creationId xmlns:a16="http://schemas.microsoft.com/office/drawing/2014/main" id="{767DC880-C1D7-C443-9C81-8FEEA3D5251E}"/>
              </a:ext>
            </a:extLst>
          </p:cNvPr>
          <p:cNvPicPr>
            <a:picLocks noChangeAspect="1"/>
          </p:cNvPicPr>
          <p:nvPr userDrawn="1"/>
        </p:nvPicPr>
        <p:blipFill>
          <a:blip r:embed="rId2"/>
          <a:stretch>
            <a:fillRect/>
          </a:stretch>
        </p:blipFill>
        <p:spPr>
          <a:xfrm>
            <a:off x="0" y="1"/>
            <a:ext cx="2011934" cy="892937"/>
          </a:xfrm>
          <a:prstGeom prst="rect">
            <a:avLst/>
          </a:prstGeom>
        </p:spPr>
      </p:pic>
      <p:sp>
        <p:nvSpPr>
          <p:cNvPr id="17" name="Title">
            <a:extLst>
              <a:ext uri="{FF2B5EF4-FFF2-40B4-BE49-F238E27FC236}">
                <a16:creationId xmlns:a16="http://schemas.microsoft.com/office/drawing/2014/main" id="{E3CE5658-B912-D047-8F77-FBECD2D6E386}"/>
              </a:ext>
            </a:extLst>
          </p:cNvPr>
          <p:cNvSpPr>
            <a:spLocks noGrp="1"/>
          </p:cNvSpPr>
          <p:nvPr>
            <p:ph type="title" hasCustomPrompt="1"/>
          </p:nvPr>
        </p:nvSpPr>
        <p:spPr>
          <a:xfrm>
            <a:off x="1444625" y="1413843"/>
            <a:ext cx="10493375" cy="1491139"/>
          </a:xfrm>
        </p:spPr>
        <p:txBody>
          <a:bodyPr anchor="b" anchorCtr="0">
            <a:noAutofit/>
          </a:bodyPr>
          <a:lstStyle>
            <a:lvl1pPr algn="l">
              <a:defRPr sz="4800">
                <a:solidFill>
                  <a:schemeClr val="bg1"/>
                </a:solidFill>
                <a:latin typeface="+mj-lt"/>
              </a:defRPr>
            </a:lvl1pPr>
          </a:lstStyle>
          <a:p>
            <a:r>
              <a:rPr lang="en-GB" dirty="0"/>
              <a:t>Your title here</a:t>
            </a:r>
            <a:endParaRPr lang="en-US" dirty="0"/>
          </a:p>
        </p:txBody>
      </p:sp>
      <p:sp>
        <p:nvSpPr>
          <p:cNvPr id="3" name="Subtitle">
            <a:extLst>
              <a:ext uri="{FF2B5EF4-FFF2-40B4-BE49-F238E27FC236}">
                <a16:creationId xmlns:a16="http://schemas.microsoft.com/office/drawing/2014/main" id="{88E2A088-8E6F-9E4E-909F-F8752CF4E76E}"/>
              </a:ext>
            </a:extLst>
          </p:cNvPr>
          <p:cNvSpPr>
            <a:spLocks noGrp="1"/>
          </p:cNvSpPr>
          <p:nvPr>
            <p:ph type="subTitle" idx="1" hasCustomPrompt="1"/>
          </p:nvPr>
        </p:nvSpPr>
        <p:spPr>
          <a:xfrm>
            <a:off x="1444625" y="3108182"/>
            <a:ext cx="10493375" cy="1048035"/>
          </a:xfrm>
        </p:spPr>
        <p:txBody>
          <a:bodyPr>
            <a:noAutofit/>
          </a:bodyPr>
          <a:lstStyle>
            <a:lvl1pPr marL="0" indent="0" algn="l">
              <a:buNone/>
              <a:defRPr sz="32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Your subtitle here</a:t>
            </a:r>
            <a:endParaRPr lang="en-US" dirty="0"/>
          </a:p>
        </p:txBody>
      </p:sp>
      <p:sp>
        <p:nvSpPr>
          <p:cNvPr id="40" name="Details">
            <a:extLst>
              <a:ext uri="{FF2B5EF4-FFF2-40B4-BE49-F238E27FC236}">
                <a16:creationId xmlns:a16="http://schemas.microsoft.com/office/drawing/2014/main" id="{A70545EA-0D96-7E46-B0EC-5AFDB41CAA2E}"/>
              </a:ext>
              <a:ext uri="{C183D7F6-B498-43B3-948B-1728B52AA6E4}">
                <adec:decorative xmlns:adec="http://schemas.microsoft.com/office/drawing/2017/decorative" val="1"/>
              </a:ext>
            </a:extLst>
          </p:cNvPr>
          <p:cNvSpPr>
            <a:spLocks noGrp="1"/>
          </p:cNvSpPr>
          <p:nvPr>
            <p:ph type="body" sz="quarter" idx="13" hasCustomPrompt="1"/>
          </p:nvPr>
        </p:nvSpPr>
        <p:spPr>
          <a:xfrm>
            <a:off x="1290003" y="4854795"/>
            <a:ext cx="3630060" cy="1449463"/>
          </a:xfrm>
          <a:ln w="76200">
            <a:solidFill>
              <a:schemeClr val="bg1"/>
            </a:solidFill>
            <a:miter lim="800000"/>
          </a:ln>
        </p:spPr>
        <p:txBody>
          <a:bodyPr wrap="none" lIns="144000" tIns="144000" rIns="144000" bIns="144000">
            <a:spAutoFit/>
          </a:bodyPr>
          <a:lstStyle>
            <a:lvl1pPr marL="9525" indent="0">
              <a:buNone/>
              <a:tabLst/>
              <a:defRPr sz="2000">
                <a:solidFill>
                  <a:schemeClr val="bg1"/>
                </a:solidFill>
              </a:defRPr>
            </a:lvl1pPr>
            <a:lvl2pPr marL="9525" indent="0">
              <a:buFontTx/>
              <a:buNone/>
              <a:tabLst/>
              <a:defRPr sz="2000">
                <a:solidFill>
                  <a:schemeClr val="bg1"/>
                </a:solidFill>
              </a:defRPr>
            </a:lvl2pPr>
            <a:lvl3pPr marL="9525" indent="0">
              <a:buFontTx/>
              <a:buNone/>
              <a:tabLst/>
              <a:defRPr sz="2000">
                <a:solidFill>
                  <a:schemeClr val="bg1"/>
                </a:solidFill>
              </a:defRPr>
            </a:lvl3pPr>
            <a:lvl4pPr marL="9525" indent="0">
              <a:buFontTx/>
              <a:buNone/>
              <a:tabLst/>
              <a:defRPr>
                <a:solidFill>
                  <a:schemeClr val="bg1"/>
                </a:solidFill>
              </a:defRPr>
            </a:lvl4pPr>
            <a:lvl5pPr marL="9525" indent="0">
              <a:buFontTx/>
              <a:buNone/>
              <a:tabLst/>
              <a:defRPr>
                <a:solidFill>
                  <a:schemeClr val="bg1"/>
                </a:solidFill>
              </a:defRPr>
            </a:lvl5pPr>
          </a:lstStyle>
          <a:p>
            <a:pPr lvl="0"/>
            <a:r>
              <a:rPr lang="en-GB" dirty="0"/>
              <a:t>Your name here</a:t>
            </a:r>
          </a:p>
          <a:p>
            <a:pPr lvl="1"/>
            <a:r>
              <a:rPr lang="en-GB" dirty="0"/>
              <a:t>Department / Faculty name</a:t>
            </a:r>
          </a:p>
          <a:p>
            <a:pPr lvl="2"/>
            <a:r>
              <a:rPr lang="en-GB" dirty="0"/>
              <a:t>Wednesday 20 January 2021</a:t>
            </a:r>
          </a:p>
        </p:txBody>
      </p:sp>
      <p:pic>
        <p:nvPicPr>
          <p:cNvPr id="7" name="UoE_Logo_ALT_Test" descr="Logo - University of Essex">
            <a:extLst>
              <a:ext uri="{FF2B5EF4-FFF2-40B4-BE49-F238E27FC236}">
                <a16:creationId xmlns:a16="http://schemas.microsoft.com/office/drawing/2014/main" id="{BFB3B428-603E-5D49-B512-7DD3E147B05B}"/>
              </a:ext>
            </a:extLst>
          </p:cNvPr>
          <p:cNvPicPr>
            <a:picLocks noChangeAspect="1"/>
          </p:cNvPicPr>
          <p:nvPr userDrawn="1"/>
        </p:nvPicPr>
        <p:blipFill>
          <a:blip r:embed="rId3">
            <a:alphaModFix/>
          </a:blip>
          <a:stretch>
            <a:fillRect/>
          </a:stretch>
        </p:blipFill>
        <p:spPr>
          <a:xfrm>
            <a:off x="126550" y="-1755099"/>
            <a:ext cx="2006641" cy="890588"/>
          </a:xfrm>
          <a:prstGeom prst="rect">
            <a:avLst/>
          </a:prstGeom>
        </p:spPr>
      </p:pic>
    </p:spTree>
    <p:extLst>
      <p:ext uri="{BB962C8B-B14F-4D97-AF65-F5344CB8AC3E}">
        <p14:creationId xmlns:p14="http://schemas.microsoft.com/office/powerpoint/2010/main" val="1653576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Slide - Gradient Colour">
    <p:bg>
      <p:bgPr>
        <a:gradFill>
          <a:gsLst>
            <a:gs pos="0">
              <a:srgbClr val="622567"/>
            </a:gs>
            <a:gs pos="100000">
              <a:schemeClr val="accent1"/>
            </a:gs>
          </a:gsLst>
          <a:lin ang="0" scaled="0"/>
        </a:gradFill>
        <a:effectLst/>
      </p:bgPr>
    </p:bg>
    <p:spTree>
      <p:nvGrpSpPr>
        <p:cNvPr id="1" name=""/>
        <p:cNvGrpSpPr/>
        <p:nvPr/>
      </p:nvGrpSpPr>
      <p:grpSpPr>
        <a:xfrm>
          <a:off x="0" y="0"/>
          <a:ext cx="0" cy="0"/>
          <a:chOff x="0" y="0"/>
          <a:chExt cx="0" cy="0"/>
        </a:xfrm>
      </p:grpSpPr>
      <p:pic>
        <p:nvPicPr>
          <p:cNvPr id="16" name="UoE_Logo_White" descr="Logo - University of Essex">
            <a:extLst>
              <a:ext uri="{FF2B5EF4-FFF2-40B4-BE49-F238E27FC236}">
                <a16:creationId xmlns:a16="http://schemas.microsoft.com/office/drawing/2014/main" id="{FD99D010-7A0D-7543-8D60-07F8F3F6E582}"/>
              </a:ext>
            </a:extLst>
          </p:cNvPr>
          <p:cNvPicPr>
            <a:picLocks noChangeAspect="1"/>
          </p:cNvPicPr>
          <p:nvPr userDrawn="1"/>
        </p:nvPicPr>
        <p:blipFill>
          <a:blip r:embed="rId2"/>
          <a:stretch>
            <a:fillRect/>
          </a:stretch>
        </p:blipFill>
        <p:spPr>
          <a:xfrm>
            <a:off x="0" y="1"/>
            <a:ext cx="2011934" cy="892937"/>
          </a:xfrm>
          <a:prstGeom prst="rect">
            <a:avLst/>
          </a:prstGeom>
        </p:spPr>
      </p:pic>
      <p:pic>
        <p:nvPicPr>
          <p:cNvPr id="17" name="Open_Box_Graphic">
            <a:extLst>
              <a:ext uri="{FF2B5EF4-FFF2-40B4-BE49-F238E27FC236}">
                <a16:creationId xmlns:a16="http://schemas.microsoft.com/office/drawing/2014/main" id="{A4B12013-57BD-7944-A05D-AE8CA8C683CF}"/>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907237" y="2021832"/>
            <a:ext cx="2844140" cy="2848618"/>
          </a:xfrm>
          <a:prstGeom prst="rect">
            <a:avLst/>
          </a:prstGeom>
        </p:spPr>
      </p:pic>
      <p:sp>
        <p:nvSpPr>
          <p:cNvPr id="12" name="Title">
            <a:extLst>
              <a:ext uri="{FF2B5EF4-FFF2-40B4-BE49-F238E27FC236}">
                <a16:creationId xmlns:a16="http://schemas.microsoft.com/office/drawing/2014/main" id="{05331533-48C2-404A-94B7-41F40449C8DB}"/>
              </a:ext>
            </a:extLst>
          </p:cNvPr>
          <p:cNvSpPr>
            <a:spLocks noGrp="1"/>
          </p:cNvSpPr>
          <p:nvPr>
            <p:ph type="title" hasCustomPrompt="1"/>
          </p:nvPr>
        </p:nvSpPr>
        <p:spPr>
          <a:xfrm>
            <a:off x="1444629" y="2514600"/>
            <a:ext cx="10493371" cy="1104900"/>
          </a:xfrm>
          <a:noFill/>
        </p:spPr>
        <p:txBody>
          <a:bodyPr anchor="ctr" anchorCtr="0">
            <a:noAutofit/>
          </a:bodyPr>
          <a:lstStyle>
            <a:lvl1pPr algn="l">
              <a:defRPr sz="4800">
                <a:solidFill>
                  <a:schemeClr val="bg1"/>
                </a:solidFill>
                <a:latin typeface="+mj-lt"/>
              </a:defRPr>
            </a:lvl1pPr>
          </a:lstStyle>
          <a:p>
            <a:r>
              <a:rPr lang="en-GB" dirty="0"/>
              <a:t>Your divider title here</a:t>
            </a:r>
            <a:endParaRPr lang="en-US" dirty="0"/>
          </a:p>
        </p:txBody>
      </p:sp>
      <p:sp>
        <p:nvSpPr>
          <p:cNvPr id="13" name="Subtitle">
            <a:extLst>
              <a:ext uri="{FF2B5EF4-FFF2-40B4-BE49-F238E27FC236}">
                <a16:creationId xmlns:a16="http://schemas.microsoft.com/office/drawing/2014/main" id="{EF371777-01F3-7047-99FB-372452582B17}"/>
              </a:ext>
            </a:extLst>
          </p:cNvPr>
          <p:cNvSpPr>
            <a:spLocks noGrp="1"/>
          </p:cNvSpPr>
          <p:nvPr>
            <p:ph type="subTitle" idx="1" hasCustomPrompt="1"/>
          </p:nvPr>
        </p:nvSpPr>
        <p:spPr>
          <a:xfrm>
            <a:off x="1444629" y="3619499"/>
            <a:ext cx="10493371" cy="754381"/>
          </a:xfrm>
          <a:noFill/>
        </p:spPr>
        <p:txBody>
          <a:bodyPr anchor="ctr" anchorCtr="0">
            <a:noAutofit/>
          </a:bodyPr>
          <a:lstStyle>
            <a:lvl1pPr marL="0" indent="0" algn="l">
              <a:buNone/>
              <a:defRPr sz="32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Your subtitle here</a:t>
            </a:r>
            <a:endParaRPr lang="en-US" dirty="0"/>
          </a:p>
        </p:txBody>
      </p:sp>
    </p:spTree>
    <p:extLst>
      <p:ext uri="{BB962C8B-B14F-4D97-AF65-F5344CB8AC3E}">
        <p14:creationId xmlns:p14="http://schemas.microsoft.com/office/powerpoint/2010/main" val="3364568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Slide - Grey">
    <p:bg>
      <p:bgPr>
        <a:solidFill>
          <a:schemeClr val="accent3"/>
        </a:solidFill>
        <a:effectLst/>
      </p:bgPr>
    </p:bg>
    <p:spTree>
      <p:nvGrpSpPr>
        <p:cNvPr id="1" name=""/>
        <p:cNvGrpSpPr/>
        <p:nvPr/>
      </p:nvGrpSpPr>
      <p:grpSpPr>
        <a:xfrm>
          <a:off x="0" y="0"/>
          <a:ext cx="0" cy="0"/>
          <a:chOff x="0" y="0"/>
          <a:chExt cx="0" cy="0"/>
        </a:xfrm>
      </p:grpSpPr>
      <p:pic>
        <p:nvPicPr>
          <p:cNvPr id="16" name="UoE_Logo_White" descr="Logo - University of Essex">
            <a:extLst>
              <a:ext uri="{FF2B5EF4-FFF2-40B4-BE49-F238E27FC236}">
                <a16:creationId xmlns:a16="http://schemas.microsoft.com/office/drawing/2014/main" id="{FD99D010-7A0D-7543-8D60-07F8F3F6E582}"/>
              </a:ext>
            </a:extLst>
          </p:cNvPr>
          <p:cNvPicPr>
            <a:picLocks noChangeAspect="1"/>
          </p:cNvPicPr>
          <p:nvPr userDrawn="1"/>
        </p:nvPicPr>
        <p:blipFill>
          <a:blip r:embed="rId2"/>
          <a:stretch>
            <a:fillRect/>
          </a:stretch>
        </p:blipFill>
        <p:spPr>
          <a:xfrm>
            <a:off x="0" y="1"/>
            <a:ext cx="2011934" cy="892937"/>
          </a:xfrm>
          <a:prstGeom prst="rect">
            <a:avLst/>
          </a:prstGeom>
        </p:spPr>
      </p:pic>
      <p:pic>
        <p:nvPicPr>
          <p:cNvPr id="17" name="Open_Box_Graphic">
            <a:extLst>
              <a:ext uri="{FF2B5EF4-FFF2-40B4-BE49-F238E27FC236}">
                <a16:creationId xmlns:a16="http://schemas.microsoft.com/office/drawing/2014/main" id="{A4B12013-57BD-7944-A05D-AE8CA8C683CF}"/>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907237" y="2021832"/>
            <a:ext cx="2844140" cy="2848618"/>
          </a:xfrm>
          <a:prstGeom prst="rect">
            <a:avLst/>
          </a:prstGeom>
        </p:spPr>
      </p:pic>
      <p:sp>
        <p:nvSpPr>
          <p:cNvPr id="12" name="Title">
            <a:extLst>
              <a:ext uri="{FF2B5EF4-FFF2-40B4-BE49-F238E27FC236}">
                <a16:creationId xmlns:a16="http://schemas.microsoft.com/office/drawing/2014/main" id="{05331533-48C2-404A-94B7-41F40449C8DB}"/>
              </a:ext>
            </a:extLst>
          </p:cNvPr>
          <p:cNvSpPr>
            <a:spLocks noGrp="1"/>
          </p:cNvSpPr>
          <p:nvPr>
            <p:ph type="title" hasCustomPrompt="1"/>
          </p:nvPr>
        </p:nvSpPr>
        <p:spPr>
          <a:xfrm>
            <a:off x="1444629" y="2514600"/>
            <a:ext cx="10493371" cy="1104899"/>
          </a:xfrm>
          <a:noFill/>
        </p:spPr>
        <p:txBody>
          <a:bodyPr anchor="ctr" anchorCtr="0">
            <a:noAutofit/>
          </a:bodyPr>
          <a:lstStyle>
            <a:lvl1pPr algn="l">
              <a:defRPr sz="4800">
                <a:solidFill>
                  <a:schemeClr val="bg1"/>
                </a:solidFill>
                <a:latin typeface="+mj-lt"/>
              </a:defRPr>
            </a:lvl1pPr>
          </a:lstStyle>
          <a:p>
            <a:r>
              <a:rPr lang="en-GB" dirty="0"/>
              <a:t>Your divider title here</a:t>
            </a:r>
            <a:endParaRPr lang="en-US" dirty="0"/>
          </a:p>
        </p:txBody>
      </p:sp>
      <p:sp>
        <p:nvSpPr>
          <p:cNvPr id="13" name="Subtitle">
            <a:extLst>
              <a:ext uri="{FF2B5EF4-FFF2-40B4-BE49-F238E27FC236}">
                <a16:creationId xmlns:a16="http://schemas.microsoft.com/office/drawing/2014/main" id="{EF371777-01F3-7047-99FB-372452582B17}"/>
              </a:ext>
            </a:extLst>
          </p:cNvPr>
          <p:cNvSpPr>
            <a:spLocks noGrp="1"/>
          </p:cNvSpPr>
          <p:nvPr>
            <p:ph type="subTitle" idx="1" hasCustomPrompt="1"/>
          </p:nvPr>
        </p:nvSpPr>
        <p:spPr>
          <a:xfrm>
            <a:off x="1444629" y="3619499"/>
            <a:ext cx="10493371" cy="754381"/>
          </a:xfrm>
          <a:noFill/>
        </p:spPr>
        <p:txBody>
          <a:bodyPr anchor="ctr" anchorCtr="0">
            <a:noAutofit/>
          </a:bodyPr>
          <a:lstStyle>
            <a:lvl1pPr marL="0" indent="0" algn="l">
              <a:buNone/>
              <a:defRPr sz="32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Your subtitle here</a:t>
            </a:r>
            <a:endParaRPr lang="en-US" dirty="0"/>
          </a:p>
        </p:txBody>
      </p:sp>
    </p:spTree>
    <p:extLst>
      <p:ext uri="{BB962C8B-B14F-4D97-AF65-F5344CB8AC3E}">
        <p14:creationId xmlns:p14="http://schemas.microsoft.com/office/powerpoint/2010/main" val="1236202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Introduction Slide - Colour Gradient">
    <p:bg>
      <p:bgPr>
        <a:gradFill>
          <a:gsLst>
            <a:gs pos="0">
              <a:srgbClr val="622567"/>
            </a:gs>
            <a:gs pos="100000">
              <a:schemeClr val="accent1"/>
            </a:gs>
          </a:gsLst>
          <a:lin ang="0" scaled="0"/>
        </a:gradFill>
        <a:effectLst/>
      </p:bgPr>
    </p:bg>
    <p:spTree>
      <p:nvGrpSpPr>
        <p:cNvPr id="1" name=""/>
        <p:cNvGrpSpPr/>
        <p:nvPr/>
      </p:nvGrpSpPr>
      <p:grpSpPr>
        <a:xfrm>
          <a:off x="0" y="0"/>
          <a:ext cx="0" cy="0"/>
          <a:chOff x="0" y="0"/>
          <a:chExt cx="0" cy="0"/>
        </a:xfrm>
      </p:grpSpPr>
      <p:pic>
        <p:nvPicPr>
          <p:cNvPr id="23" name="UoE_Logo_White" descr="Logo - University of Essex">
            <a:extLst>
              <a:ext uri="{FF2B5EF4-FFF2-40B4-BE49-F238E27FC236}">
                <a16:creationId xmlns:a16="http://schemas.microsoft.com/office/drawing/2014/main" id="{767DC880-C1D7-C443-9C81-8FEEA3D5251E}"/>
              </a:ext>
            </a:extLst>
          </p:cNvPr>
          <p:cNvPicPr>
            <a:picLocks noChangeAspect="1"/>
          </p:cNvPicPr>
          <p:nvPr userDrawn="1"/>
        </p:nvPicPr>
        <p:blipFill>
          <a:blip r:embed="rId2"/>
          <a:stretch>
            <a:fillRect/>
          </a:stretch>
        </p:blipFill>
        <p:spPr>
          <a:xfrm>
            <a:off x="0" y="1"/>
            <a:ext cx="2011934" cy="892937"/>
          </a:xfrm>
          <a:prstGeom prst="rect">
            <a:avLst/>
          </a:prstGeom>
        </p:spPr>
      </p:pic>
      <p:sp>
        <p:nvSpPr>
          <p:cNvPr id="4" name="Slide_Description">
            <a:extLst>
              <a:ext uri="{FF2B5EF4-FFF2-40B4-BE49-F238E27FC236}">
                <a16:creationId xmlns:a16="http://schemas.microsoft.com/office/drawing/2014/main" id="{8F256CB9-6740-D84B-B18E-5C9C92701868}"/>
              </a:ext>
            </a:extLst>
          </p:cNvPr>
          <p:cNvSpPr>
            <a:spLocks noGrp="1"/>
          </p:cNvSpPr>
          <p:nvPr>
            <p:ph type="title" hasCustomPrompt="1"/>
          </p:nvPr>
        </p:nvSpPr>
        <p:spPr/>
        <p:txBody>
          <a:bodyPr/>
          <a:lstStyle>
            <a:lvl1pPr>
              <a:defRPr>
                <a:solidFill>
                  <a:schemeClr val="bg1"/>
                </a:solidFill>
              </a:defRPr>
            </a:lvl1pPr>
          </a:lstStyle>
          <a:p>
            <a:r>
              <a:rPr lang="en-GB" dirty="0"/>
              <a:t>PowerPoint slide description here</a:t>
            </a:r>
            <a:endParaRPr lang="en-US" dirty="0"/>
          </a:p>
        </p:txBody>
      </p:sp>
      <p:sp>
        <p:nvSpPr>
          <p:cNvPr id="10" name="Body_Copy">
            <a:extLst>
              <a:ext uri="{FF2B5EF4-FFF2-40B4-BE49-F238E27FC236}">
                <a16:creationId xmlns:a16="http://schemas.microsoft.com/office/drawing/2014/main" id="{01691462-BA0F-4447-9296-C1F7A1091D38}"/>
              </a:ext>
            </a:extLst>
          </p:cNvPr>
          <p:cNvSpPr>
            <a:spLocks noGrp="1"/>
          </p:cNvSpPr>
          <p:nvPr>
            <p:ph type="body" sz="quarter" idx="10" hasCustomPrompt="1"/>
          </p:nvPr>
        </p:nvSpPr>
        <p:spPr>
          <a:xfrm>
            <a:off x="1444625" y="1358899"/>
            <a:ext cx="9502775" cy="5245101"/>
          </a:xfrm>
        </p:spPr>
        <p:txBody>
          <a:bodyPr>
            <a:noAutofit/>
          </a:bodyPr>
          <a:lstStyle>
            <a:lvl1pPr marL="6350" indent="0">
              <a:buNone/>
              <a:defRPr sz="2800">
                <a:solidFill>
                  <a:schemeClr val="bg1"/>
                </a:solidFill>
                <a:latin typeface="+mj-lt"/>
              </a:defRPr>
            </a:lvl1pPr>
            <a:lvl2pPr marL="269875" indent="0">
              <a:buNone/>
              <a:defRPr sz="2800"/>
            </a:lvl2pPr>
            <a:lvl3pPr marL="450850" indent="0">
              <a:buNone/>
              <a:defRPr sz="2800"/>
            </a:lvl3pPr>
            <a:lvl4pPr marL="623888" indent="0">
              <a:buNone/>
              <a:defRPr sz="2800"/>
            </a:lvl4pPr>
            <a:lvl5pPr marL="804862" indent="0">
              <a:buNone/>
              <a:defRPr sz="2800"/>
            </a:lvl5pPr>
          </a:lstStyle>
          <a:p>
            <a:pPr lvl="0"/>
            <a:r>
              <a:rPr lang="en-GB" dirty="0"/>
              <a:t>Insert introduction text here</a:t>
            </a:r>
          </a:p>
        </p:txBody>
      </p:sp>
    </p:spTree>
    <p:extLst>
      <p:ext uri="{BB962C8B-B14F-4D97-AF65-F5344CB8AC3E}">
        <p14:creationId xmlns:p14="http://schemas.microsoft.com/office/powerpoint/2010/main" val="356758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Introduction Slide - Grey">
    <p:bg>
      <p:bgPr>
        <a:solidFill>
          <a:schemeClr val="accent3"/>
        </a:solidFill>
        <a:effectLst/>
      </p:bgPr>
    </p:bg>
    <p:spTree>
      <p:nvGrpSpPr>
        <p:cNvPr id="1" name=""/>
        <p:cNvGrpSpPr/>
        <p:nvPr/>
      </p:nvGrpSpPr>
      <p:grpSpPr>
        <a:xfrm>
          <a:off x="0" y="0"/>
          <a:ext cx="0" cy="0"/>
          <a:chOff x="0" y="0"/>
          <a:chExt cx="0" cy="0"/>
        </a:xfrm>
      </p:grpSpPr>
      <p:pic>
        <p:nvPicPr>
          <p:cNvPr id="23" name="UoE_Logo_White" descr="Logo - University of Essex">
            <a:extLst>
              <a:ext uri="{FF2B5EF4-FFF2-40B4-BE49-F238E27FC236}">
                <a16:creationId xmlns:a16="http://schemas.microsoft.com/office/drawing/2014/main" id="{767DC880-C1D7-C443-9C81-8FEEA3D5251E}"/>
              </a:ext>
            </a:extLst>
          </p:cNvPr>
          <p:cNvPicPr>
            <a:picLocks noChangeAspect="1"/>
          </p:cNvPicPr>
          <p:nvPr userDrawn="1"/>
        </p:nvPicPr>
        <p:blipFill>
          <a:blip r:embed="rId2"/>
          <a:stretch>
            <a:fillRect/>
          </a:stretch>
        </p:blipFill>
        <p:spPr>
          <a:xfrm>
            <a:off x="0" y="1"/>
            <a:ext cx="2011934" cy="892937"/>
          </a:xfrm>
          <a:prstGeom prst="rect">
            <a:avLst/>
          </a:prstGeom>
        </p:spPr>
      </p:pic>
      <p:sp>
        <p:nvSpPr>
          <p:cNvPr id="4" name="Slide_Description">
            <a:extLst>
              <a:ext uri="{FF2B5EF4-FFF2-40B4-BE49-F238E27FC236}">
                <a16:creationId xmlns:a16="http://schemas.microsoft.com/office/drawing/2014/main" id="{8F256CB9-6740-D84B-B18E-5C9C92701868}"/>
              </a:ext>
            </a:extLst>
          </p:cNvPr>
          <p:cNvSpPr>
            <a:spLocks noGrp="1"/>
          </p:cNvSpPr>
          <p:nvPr>
            <p:ph type="title" hasCustomPrompt="1"/>
          </p:nvPr>
        </p:nvSpPr>
        <p:spPr/>
        <p:txBody>
          <a:bodyPr/>
          <a:lstStyle>
            <a:lvl1pPr>
              <a:defRPr>
                <a:solidFill>
                  <a:schemeClr val="bg1"/>
                </a:solidFill>
              </a:defRPr>
            </a:lvl1pPr>
          </a:lstStyle>
          <a:p>
            <a:r>
              <a:rPr lang="en-GB" dirty="0"/>
              <a:t>PowerPoint slide description here</a:t>
            </a:r>
            <a:endParaRPr lang="en-US" dirty="0"/>
          </a:p>
        </p:txBody>
      </p:sp>
      <p:sp>
        <p:nvSpPr>
          <p:cNvPr id="10" name="Body_Copy">
            <a:extLst>
              <a:ext uri="{FF2B5EF4-FFF2-40B4-BE49-F238E27FC236}">
                <a16:creationId xmlns:a16="http://schemas.microsoft.com/office/drawing/2014/main" id="{01691462-BA0F-4447-9296-C1F7A1091D38}"/>
              </a:ext>
            </a:extLst>
          </p:cNvPr>
          <p:cNvSpPr>
            <a:spLocks noGrp="1"/>
          </p:cNvSpPr>
          <p:nvPr>
            <p:ph type="body" sz="quarter" idx="10" hasCustomPrompt="1"/>
          </p:nvPr>
        </p:nvSpPr>
        <p:spPr>
          <a:xfrm>
            <a:off x="1444625" y="1358899"/>
            <a:ext cx="9502775" cy="5245101"/>
          </a:xfrm>
        </p:spPr>
        <p:txBody>
          <a:bodyPr>
            <a:noAutofit/>
          </a:bodyPr>
          <a:lstStyle>
            <a:lvl1pPr marL="6350" indent="0">
              <a:buNone/>
              <a:defRPr sz="2800">
                <a:solidFill>
                  <a:schemeClr val="bg1"/>
                </a:solidFill>
                <a:latin typeface="+mj-lt"/>
              </a:defRPr>
            </a:lvl1pPr>
            <a:lvl2pPr marL="269875" indent="0">
              <a:buNone/>
              <a:defRPr sz="2800"/>
            </a:lvl2pPr>
            <a:lvl3pPr marL="450850" indent="0">
              <a:buNone/>
              <a:defRPr sz="2800"/>
            </a:lvl3pPr>
            <a:lvl4pPr marL="623888" indent="0">
              <a:buNone/>
              <a:defRPr sz="2800"/>
            </a:lvl4pPr>
            <a:lvl5pPr marL="804862" indent="0">
              <a:buNone/>
              <a:defRPr sz="2800"/>
            </a:lvl5pPr>
          </a:lstStyle>
          <a:p>
            <a:pPr lvl="0"/>
            <a:r>
              <a:rPr lang="en-GB" dirty="0"/>
              <a:t>Insert introduction text here</a:t>
            </a:r>
          </a:p>
        </p:txBody>
      </p:sp>
    </p:spTree>
    <p:extLst>
      <p:ext uri="{BB962C8B-B14F-4D97-AF65-F5344CB8AC3E}">
        <p14:creationId xmlns:p14="http://schemas.microsoft.com/office/powerpoint/2010/main" val="158455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er and Text">
    <p:spTree>
      <p:nvGrpSpPr>
        <p:cNvPr id="1" name=""/>
        <p:cNvGrpSpPr/>
        <p:nvPr/>
      </p:nvGrpSpPr>
      <p:grpSpPr>
        <a:xfrm>
          <a:off x="0" y="0"/>
          <a:ext cx="0" cy="0"/>
          <a:chOff x="0" y="0"/>
          <a:chExt cx="0" cy="0"/>
        </a:xfrm>
      </p:grpSpPr>
      <p:sp>
        <p:nvSpPr>
          <p:cNvPr id="7" name="Slide_description">
            <a:extLst>
              <a:ext uri="{FF2B5EF4-FFF2-40B4-BE49-F238E27FC236}">
                <a16:creationId xmlns:a16="http://schemas.microsoft.com/office/drawing/2014/main" id="{441A23D1-7922-3E47-881A-2CF442EAC1C7}"/>
              </a:ext>
            </a:extLst>
          </p:cNvPr>
          <p:cNvSpPr>
            <a:spLocks noGrp="1"/>
          </p:cNvSpPr>
          <p:nvPr>
            <p:ph type="title" hasCustomPrompt="1"/>
          </p:nvPr>
        </p:nvSpPr>
        <p:spPr/>
        <p:txBody>
          <a:bodyPr/>
          <a:lstStyle/>
          <a:p>
            <a:r>
              <a:rPr lang="en-GB" dirty="0"/>
              <a:t>PowerPoint slide description here</a:t>
            </a:r>
            <a:endParaRPr lang="en-US" dirty="0"/>
          </a:p>
        </p:txBody>
      </p:sp>
      <p:grpSp>
        <p:nvGrpSpPr>
          <p:cNvPr id="8" name="Open_Box_Graphic">
            <a:extLst>
              <a:ext uri="{FF2B5EF4-FFF2-40B4-BE49-F238E27FC236}">
                <a16:creationId xmlns:a16="http://schemas.microsoft.com/office/drawing/2014/main" id="{B0C6E108-B94A-3140-B5FA-245926CA7457}"/>
              </a:ext>
            </a:extLst>
          </p:cNvPr>
          <p:cNvGrpSpPr/>
          <p:nvPr userDrawn="1"/>
        </p:nvGrpSpPr>
        <p:grpSpPr>
          <a:xfrm>
            <a:off x="959726" y="1148165"/>
            <a:ext cx="2991791" cy="2739162"/>
            <a:chOff x="959726" y="1148165"/>
            <a:chExt cx="2991791" cy="2739162"/>
          </a:xfrm>
        </p:grpSpPr>
        <p:sp>
          <p:nvSpPr>
            <p:cNvPr id="9" name="Rectangle 8">
              <a:extLst>
                <a:ext uri="{FF2B5EF4-FFF2-40B4-BE49-F238E27FC236}">
                  <a16:creationId xmlns:a16="http://schemas.microsoft.com/office/drawing/2014/main" id="{692E59B2-17C1-BC4C-A1CA-DF5B7C037529}"/>
                </a:ext>
                <a:ext uri="{C183D7F6-B498-43B3-948B-1728B52AA6E4}">
                  <adec:decorative xmlns:adec="http://schemas.microsoft.com/office/drawing/2017/decorative" val="1"/>
                </a:ext>
              </a:extLst>
            </p:cNvPr>
            <p:cNvSpPr/>
            <p:nvPr userDrawn="1"/>
          </p:nvSpPr>
          <p:spPr>
            <a:xfrm>
              <a:off x="959726" y="1148165"/>
              <a:ext cx="2739162" cy="2739162"/>
            </a:xfrm>
            <a:prstGeom prst="rect">
              <a:avLst/>
            </a:prstGeom>
            <a:noFill/>
            <a:ln w="114300">
              <a:gradFill>
                <a:gsLst>
                  <a:gs pos="0">
                    <a:srgbClr val="622567"/>
                  </a:gs>
                  <a:gs pos="100000">
                    <a:schemeClr val="accent1"/>
                  </a:gs>
                </a:gsLst>
                <a:lin ang="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4079D91-C0B3-BE45-BB7B-DB7531339F1E}"/>
                </a:ext>
              </a:extLst>
            </p:cNvPr>
            <p:cNvSpPr/>
            <p:nvPr userDrawn="1"/>
          </p:nvSpPr>
          <p:spPr>
            <a:xfrm>
              <a:off x="3451863" y="1576137"/>
              <a:ext cx="499654" cy="18757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itle">
            <a:extLst>
              <a:ext uri="{FF2B5EF4-FFF2-40B4-BE49-F238E27FC236}">
                <a16:creationId xmlns:a16="http://schemas.microsoft.com/office/drawing/2014/main" id="{2D199CC7-4CA3-6146-A4B3-D47667521553}"/>
              </a:ext>
            </a:extLst>
          </p:cNvPr>
          <p:cNvSpPr>
            <a:spLocks noGrp="1"/>
          </p:cNvSpPr>
          <p:nvPr>
            <p:ph type="body" sz="quarter" idx="26" hasCustomPrompt="1"/>
          </p:nvPr>
        </p:nvSpPr>
        <p:spPr>
          <a:xfrm>
            <a:off x="1444623" y="1576136"/>
            <a:ext cx="10493375" cy="1116263"/>
          </a:xfrm>
        </p:spPr>
        <p:txBody>
          <a:bodyPr>
            <a:noAutofit/>
          </a:bodyPr>
          <a:lstStyle>
            <a:lvl1pPr marL="6350" indent="0">
              <a:buNone/>
              <a:defRPr sz="4800">
                <a:latin typeface="+mj-lt"/>
              </a:defRPr>
            </a:lvl1pPr>
          </a:lstStyle>
          <a:p>
            <a:pPr lvl="0"/>
            <a:r>
              <a:rPr lang="en-GB" dirty="0"/>
              <a:t>Your section title here</a:t>
            </a:r>
            <a:endParaRPr lang="en-US" dirty="0"/>
          </a:p>
        </p:txBody>
      </p:sp>
      <p:sp>
        <p:nvSpPr>
          <p:cNvPr id="18" name="Subtitle">
            <a:extLst>
              <a:ext uri="{FF2B5EF4-FFF2-40B4-BE49-F238E27FC236}">
                <a16:creationId xmlns:a16="http://schemas.microsoft.com/office/drawing/2014/main" id="{551F7C85-DD37-2F46-9EB2-603098624A06}"/>
              </a:ext>
            </a:extLst>
          </p:cNvPr>
          <p:cNvSpPr>
            <a:spLocks noGrp="1"/>
          </p:cNvSpPr>
          <p:nvPr>
            <p:ph type="body" sz="quarter" idx="27" hasCustomPrompt="1"/>
          </p:nvPr>
        </p:nvSpPr>
        <p:spPr>
          <a:xfrm>
            <a:off x="1444623" y="2692400"/>
            <a:ext cx="10493375" cy="759460"/>
          </a:xfrm>
        </p:spPr>
        <p:txBody>
          <a:bodyPr>
            <a:noAutofit/>
          </a:bodyPr>
          <a:lstStyle>
            <a:lvl1pPr marL="6350" indent="0">
              <a:buNone/>
              <a:defRPr sz="3200">
                <a:latin typeface="+mj-lt"/>
              </a:defRPr>
            </a:lvl1pPr>
          </a:lstStyle>
          <a:p>
            <a:r>
              <a:rPr lang="en-GB" dirty="0"/>
              <a:t>Your subtitle here</a:t>
            </a:r>
            <a:endParaRPr lang="en-US" dirty="0"/>
          </a:p>
        </p:txBody>
      </p:sp>
      <p:sp>
        <p:nvSpPr>
          <p:cNvPr id="20" name="Body_Copy">
            <a:extLst>
              <a:ext uri="{FF2B5EF4-FFF2-40B4-BE49-F238E27FC236}">
                <a16:creationId xmlns:a16="http://schemas.microsoft.com/office/drawing/2014/main" id="{8F73E6E9-8051-FB4F-9701-4C01FD0BB8F3}"/>
              </a:ext>
            </a:extLst>
          </p:cNvPr>
          <p:cNvSpPr>
            <a:spLocks noGrp="1"/>
          </p:cNvSpPr>
          <p:nvPr>
            <p:ph type="body" sz="quarter" idx="28" hasCustomPrompt="1"/>
          </p:nvPr>
        </p:nvSpPr>
        <p:spPr>
          <a:xfrm>
            <a:off x="1444623" y="4035425"/>
            <a:ext cx="9502775" cy="2438400"/>
          </a:xfrm>
        </p:spPr>
        <p:txBody>
          <a:bodyPr>
            <a:noAutofit/>
          </a:bodyPr>
          <a:lstStyle>
            <a:lvl1pPr marL="6350" indent="0">
              <a:buFontTx/>
              <a:buNone/>
              <a:defRPr/>
            </a:lvl1pPr>
          </a:lstStyle>
          <a:p>
            <a:pPr lvl="0"/>
            <a:r>
              <a:rPr lang="en-GB" dirty="0"/>
              <a:t>Insert body copy here</a:t>
            </a:r>
          </a:p>
        </p:txBody>
      </p:sp>
      <p:sp>
        <p:nvSpPr>
          <p:cNvPr id="2" name="Slide Number">
            <a:extLst>
              <a:ext uri="{FF2B5EF4-FFF2-40B4-BE49-F238E27FC236}">
                <a16:creationId xmlns:a16="http://schemas.microsoft.com/office/drawing/2014/main" id="{451D2EEC-DE3F-F940-BB87-772E9AAE871E}"/>
              </a:ext>
            </a:extLst>
          </p:cNvPr>
          <p:cNvSpPr>
            <a:spLocks noGrp="1"/>
          </p:cNvSpPr>
          <p:nvPr>
            <p:ph type="sldNum" sz="quarter" idx="25"/>
          </p:nvPr>
        </p:nvSpPr>
        <p:spPr/>
        <p:txBody>
          <a:body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3067491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18" Type="http://schemas.openxmlformats.org/officeDocument/2006/relationships/slideLayout" Target="../slideLayouts/slideLayout24.xml"/><Relationship Id="rId3" Type="http://schemas.openxmlformats.org/officeDocument/2006/relationships/slideLayout" Target="../slideLayouts/slideLayout9.xml"/><Relationship Id="rId21" Type="http://schemas.openxmlformats.org/officeDocument/2006/relationships/image" Target="../media/image1.png"/><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slideLayout" Target="../slideLayouts/slideLayout23.xml"/><Relationship Id="rId2" Type="http://schemas.openxmlformats.org/officeDocument/2006/relationships/slideLayout" Target="../slideLayouts/slideLayout8.xml"/><Relationship Id="rId16" Type="http://schemas.openxmlformats.org/officeDocument/2006/relationships/slideLayout" Target="../slideLayouts/slideLayout22.xml"/><Relationship Id="rId20" Type="http://schemas.openxmlformats.org/officeDocument/2006/relationships/theme" Target="../theme/theme2.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slideLayout" Target="../slideLayouts/slideLayout21.xml"/><Relationship Id="rId10" Type="http://schemas.openxmlformats.org/officeDocument/2006/relationships/slideLayout" Target="../slideLayouts/slideLayout16.xml"/><Relationship Id="rId19" Type="http://schemas.openxmlformats.org/officeDocument/2006/relationships/slideLayout" Target="../slideLayouts/slideLayout25.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4" Type="http://schemas.openxmlformats.org/officeDocument/2006/relationships/slideLayout" Target="../slideLayouts/slideLayout29.xml"/><Relationship Id="rId9"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5.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image" Target="../media/image1.png"/><Relationship Id="rId5" Type="http://schemas.openxmlformats.org/officeDocument/2006/relationships/theme" Target="../theme/theme4.xml"/><Relationship Id="rId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8" name="UoE_Logo_Black" descr="Logo - University of Essex">
            <a:extLst>
              <a:ext uri="{FF2B5EF4-FFF2-40B4-BE49-F238E27FC236}">
                <a16:creationId xmlns:a16="http://schemas.microsoft.com/office/drawing/2014/main" id="{3CE254A6-DCE6-584B-B72E-6DBFE6E57238}"/>
              </a:ext>
            </a:extLst>
          </p:cNvPr>
          <p:cNvPicPr>
            <a:picLocks noChangeAspect="1"/>
          </p:cNvPicPr>
          <p:nvPr userDrawn="1"/>
        </p:nvPicPr>
        <p:blipFill>
          <a:blip r:embed="rId8"/>
          <a:stretch>
            <a:fillRect/>
          </a:stretch>
        </p:blipFill>
        <p:spPr>
          <a:xfrm>
            <a:off x="0" y="0"/>
            <a:ext cx="2006641" cy="890588"/>
          </a:xfrm>
          <a:prstGeom prst="rect">
            <a:avLst/>
          </a:prstGeom>
        </p:spPr>
      </p:pic>
      <p:sp>
        <p:nvSpPr>
          <p:cNvPr id="8" name="Slide_Description">
            <a:extLst>
              <a:ext uri="{FF2B5EF4-FFF2-40B4-BE49-F238E27FC236}">
                <a16:creationId xmlns:a16="http://schemas.microsoft.com/office/drawing/2014/main" id="{DC770D80-3BDB-6546-A6D5-6639088A5D65}"/>
              </a:ext>
            </a:extLst>
          </p:cNvPr>
          <p:cNvSpPr>
            <a:spLocks noGrp="1"/>
          </p:cNvSpPr>
          <p:nvPr>
            <p:ph type="title"/>
          </p:nvPr>
        </p:nvSpPr>
        <p:spPr>
          <a:xfrm>
            <a:off x="6221994" y="0"/>
            <a:ext cx="5714994" cy="890588"/>
          </a:xfrm>
          <a:prstGeom prst="rect">
            <a:avLst/>
          </a:prstGeom>
        </p:spPr>
        <p:txBody>
          <a:bodyPr vert="horz" lIns="0" tIns="0" rIns="0" bIns="72000" rtlCol="0" anchor="ctr" anchorCtr="0">
            <a:noAutofit/>
          </a:bodyPr>
          <a:lstStyle/>
          <a:p>
            <a:pPr lvl="0"/>
            <a:r>
              <a:rPr lang="en-GB" dirty="0"/>
              <a:t>PowerPoint slide description here</a:t>
            </a:r>
            <a:endParaRPr lang="en-US" dirty="0"/>
          </a:p>
        </p:txBody>
      </p:sp>
      <p:sp>
        <p:nvSpPr>
          <p:cNvPr id="3" name="Body_Copy">
            <a:extLst>
              <a:ext uri="{FF2B5EF4-FFF2-40B4-BE49-F238E27FC236}">
                <a16:creationId xmlns:a16="http://schemas.microsoft.com/office/drawing/2014/main" id="{0B584603-C62E-7841-9C38-1DF3030D7C3D}"/>
              </a:ext>
            </a:extLst>
          </p:cNvPr>
          <p:cNvSpPr>
            <a:spLocks noGrp="1"/>
          </p:cNvSpPr>
          <p:nvPr>
            <p:ph type="body" idx="1"/>
          </p:nvPr>
        </p:nvSpPr>
        <p:spPr>
          <a:xfrm>
            <a:off x="1444625" y="1992195"/>
            <a:ext cx="9502774" cy="4351455"/>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Bottom_Gradient_Box">
            <a:extLst>
              <a:ext uri="{FF2B5EF4-FFF2-40B4-BE49-F238E27FC236}">
                <a16:creationId xmlns:a16="http://schemas.microsoft.com/office/drawing/2014/main" id="{4B3A2000-96BB-FF47-8C26-D46684C0FF1B}"/>
              </a:ext>
              <a:ext uri="{C183D7F6-B498-43B3-948B-1728B52AA6E4}">
                <adec:decorative xmlns:adec="http://schemas.microsoft.com/office/drawing/2017/decorative" val="1"/>
              </a:ext>
            </a:extLst>
          </p:cNvPr>
          <p:cNvSpPr/>
          <p:nvPr userDrawn="1"/>
        </p:nvSpPr>
        <p:spPr>
          <a:xfrm>
            <a:off x="0" y="6604000"/>
            <a:ext cx="12192000" cy="254000"/>
          </a:xfrm>
          <a:prstGeom prst="rect">
            <a:avLst/>
          </a:prstGeom>
          <a:gradFill>
            <a:gsLst>
              <a:gs pos="0">
                <a:srgbClr val="622567"/>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3" name="Slide_Number_Text">
            <a:extLst>
              <a:ext uri="{FF2B5EF4-FFF2-40B4-BE49-F238E27FC236}">
                <a16:creationId xmlns:a16="http://schemas.microsoft.com/office/drawing/2014/main" id="{FF804030-956E-894B-98DD-47A2B751D8F5}"/>
              </a:ext>
            </a:extLst>
          </p:cNvPr>
          <p:cNvSpPr txBox="1"/>
          <p:nvPr userDrawn="1"/>
        </p:nvSpPr>
        <p:spPr>
          <a:xfrm>
            <a:off x="11296538" y="6604001"/>
            <a:ext cx="339837" cy="253999"/>
          </a:xfrm>
          <a:prstGeom prst="rect">
            <a:avLst/>
          </a:prstGeom>
          <a:noFill/>
        </p:spPr>
        <p:txBody>
          <a:bodyPr wrap="square" lIns="0" tIns="46800" rIns="0" rtlCol="0" anchor="ctr" anchorCtr="0">
            <a:noAutofit/>
          </a:bodyPr>
          <a:lstStyle/>
          <a:p>
            <a:pPr algn="r"/>
            <a:r>
              <a:rPr lang="en-US" sz="1200" dirty="0">
                <a:solidFill>
                  <a:schemeClr val="bg1"/>
                </a:solidFill>
              </a:rPr>
              <a:t>Slide</a:t>
            </a:r>
          </a:p>
        </p:txBody>
      </p:sp>
      <p:cxnSp>
        <p:nvCxnSpPr>
          <p:cNvPr id="19" name="Divider_Line">
            <a:extLst>
              <a:ext uri="{FF2B5EF4-FFF2-40B4-BE49-F238E27FC236}">
                <a16:creationId xmlns:a16="http://schemas.microsoft.com/office/drawing/2014/main" id="{E6FF28E1-891A-4F46-8E97-972AACF7A1F7}"/>
              </a:ext>
              <a:ext uri="{C183D7F6-B498-43B3-948B-1728B52AA6E4}">
                <adec:decorative xmlns:adec="http://schemas.microsoft.com/office/drawing/2017/decorative" val="1"/>
              </a:ext>
            </a:extLst>
          </p:cNvPr>
          <p:cNvCxnSpPr/>
          <p:nvPr userDrawn="1"/>
        </p:nvCxnSpPr>
        <p:spPr>
          <a:xfrm>
            <a:off x="10950166" y="6654297"/>
            <a:ext cx="0" cy="16296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Slide_Number">
            <a:extLst>
              <a:ext uri="{FF2B5EF4-FFF2-40B4-BE49-F238E27FC236}">
                <a16:creationId xmlns:a16="http://schemas.microsoft.com/office/drawing/2014/main" id="{047226C1-608E-2044-8B8B-42C93BD887B9}"/>
              </a:ext>
              <a:ext uri="{C183D7F6-B498-43B3-948B-1728B52AA6E4}">
                <adec:decorative xmlns:adec="http://schemas.microsoft.com/office/drawing/2017/decorative" val="1"/>
              </a:ext>
            </a:extLst>
          </p:cNvPr>
          <p:cNvSpPr>
            <a:spLocks noGrp="1"/>
          </p:cNvSpPr>
          <p:nvPr>
            <p:ph type="sldNum" sz="quarter" idx="4"/>
          </p:nvPr>
        </p:nvSpPr>
        <p:spPr>
          <a:xfrm>
            <a:off x="11677523" y="6604000"/>
            <a:ext cx="303213" cy="254000"/>
          </a:xfrm>
          <a:prstGeom prst="rect">
            <a:avLst/>
          </a:prstGeom>
        </p:spPr>
        <p:txBody>
          <a:bodyPr lIns="0" tIns="46800" rIns="0" anchor="ctr" anchorCtr="0"/>
          <a:lstStyle>
            <a:lvl1pPr algn="l">
              <a:defRPr sz="1200">
                <a:solidFill>
                  <a:schemeClr val="bg1"/>
                </a:solidFill>
              </a:defRPr>
            </a:lvl1p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2272336639"/>
      </p:ext>
    </p:extLst>
  </p:cSld>
  <p:clrMap bg1="lt1" tx1="dk1" bg2="lt2" tx2="dk2" accent1="accent1" accent2="accent2" accent3="accent3" accent4="accent4" accent5="accent5" accent6="accent6" hlink="hlink" folHlink="folHlink"/>
  <p:sldLayoutIdLst>
    <p:sldLayoutId id="2147483873" r:id="rId1"/>
    <p:sldLayoutId id="2147483828" r:id="rId2"/>
    <p:sldLayoutId id="2147483817" r:id="rId3"/>
    <p:sldLayoutId id="2147483872" r:id="rId4"/>
    <p:sldLayoutId id="2147483847" r:id="rId5"/>
    <p:sldLayoutId id="2147483875" r:id="rId6"/>
  </p:sldLayoutIdLst>
  <p:hf hdr="0" ftr="0" dt="0"/>
  <p:txStyles>
    <p:titleStyle>
      <a:lvl1pPr algn="r" defTabSz="914400" rtl="0" eaLnBrk="1" latinLnBrk="0" hangingPunct="1">
        <a:lnSpc>
          <a:spcPct val="130000"/>
        </a:lnSpc>
        <a:spcBef>
          <a:spcPct val="0"/>
        </a:spcBef>
        <a:buNone/>
        <a:defRPr sz="1800" kern="1200">
          <a:solidFill>
            <a:schemeClr val="tx1"/>
          </a:solidFill>
          <a:latin typeface="+mn-lt"/>
          <a:ea typeface="+mj-ea"/>
          <a:cs typeface="+mj-cs"/>
        </a:defRPr>
      </a:lvl1pPr>
    </p:titleStyle>
    <p:bodyStyle>
      <a:lvl1pPr marL="269875" indent="-263525" algn="l" defTabSz="914400" rtl="0" eaLnBrk="1" latinLnBrk="0" hangingPunct="1">
        <a:lnSpc>
          <a:spcPct val="130000"/>
        </a:lnSpc>
        <a:spcBef>
          <a:spcPts val="0"/>
        </a:spcBef>
        <a:buSzPct val="100000"/>
        <a:buFont typeface="Wingdings" pitchFamily="2" charset="2"/>
        <a:buChar char="§"/>
        <a:tabLst/>
        <a:defRPr sz="2400" kern="1200">
          <a:solidFill>
            <a:schemeClr val="tx1"/>
          </a:solidFill>
          <a:latin typeface="+mn-lt"/>
          <a:ea typeface="+mn-ea"/>
          <a:cs typeface="+mn-cs"/>
        </a:defRPr>
      </a:lvl1pPr>
      <a:lvl2pPr marL="450850" indent="-180975" algn="l" defTabSz="914400" rtl="0" eaLnBrk="1" latinLnBrk="0" hangingPunct="1">
        <a:lnSpc>
          <a:spcPct val="130000"/>
        </a:lnSpc>
        <a:spcBef>
          <a:spcPts val="0"/>
        </a:spcBef>
        <a:buSzPct val="100000"/>
        <a:buFont typeface="System Font Regular"/>
        <a:buChar char="-"/>
        <a:tabLst/>
        <a:defRPr sz="1800" kern="1200">
          <a:solidFill>
            <a:schemeClr val="tx1"/>
          </a:solidFill>
          <a:latin typeface="+mn-lt"/>
          <a:ea typeface="+mn-ea"/>
          <a:cs typeface="+mn-cs"/>
        </a:defRPr>
      </a:lvl2pPr>
      <a:lvl3pPr marL="623888" indent="-173038" algn="l" defTabSz="914400" rtl="0" eaLnBrk="1" latinLnBrk="0" hangingPunct="1">
        <a:lnSpc>
          <a:spcPct val="130000"/>
        </a:lnSpc>
        <a:spcBef>
          <a:spcPts val="0"/>
        </a:spcBef>
        <a:buSzPct val="100000"/>
        <a:buFont typeface="System Font Regular"/>
        <a:buChar char="-"/>
        <a:tabLst/>
        <a:defRPr sz="1200" kern="1200">
          <a:solidFill>
            <a:schemeClr val="tx1"/>
          </a:solidFill>
          <a:latin typeface="+mn-lt"/>
          <a:ea typeface="+mn-ea"/>
          <a:cs typeface="+mn-cs"/>
        </a:defRPr>
      </a:lvl3pPr>
      <a:lvl4pPr marL="804863" indent="-180975" algn="l" defTabSz="914400" rtl="0" eaLnBrk="1" latinLnBrk="0" hangingPunct="1">
        <a:lnSpc>
          <a:spcPct val="130000"/>
        </a:lnSpc>
        <a:spcBef>
          <a:spcPts val="0"/>
        </a:spcBef>
        <a:buSzPct val="100000"/>
        <a:buFont typeface="System Font Regular"/>
        <a:buChar char="-"/>
        <a:tabLst/>
        <a:defRPr sz="1200" kern="1200">
          <a:solidFill>
            <a:schemeClr val="tx1"/>
          </a:solidFill>
          <a:latin typeface="+mn-lt"/>
          <a:ea typeface="+mn-ea"/>
          <a:cs typeface="+mn-cs"/>
        </a:defRPr>
      </a:lvl4pPr>
      <a:lvl5pPr marL="977900" indent="-173038" algn="l" defTabSz="914400" rtl="0" eaLnBrk="1" latinLnBrk="0" hangingPunct="1">
        <a:lnSpc>
          <a:spcPct val="130000"/>
        </a:lnSpc>
        <a:spcBef>
          <a:spcPts val="0"/>
        </a:spcBef>
        <a:buSzPct val="100000"/>
        <a:buFont typeface="System Font Regular"/>
        <a:buChar char="-"/>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60" userDrawn="1">
          <p15:clr>
            <a:srgbClr val="F26B43"/>
          </p15:clr>
        </p15:guide>
        <p15:guide id="2" pos="160" userDrawn="1">
          <p15:clr>
            <a:srgbClr val="F26B43"/>
          </p15:clr>
        </p15:guide>
        <p15:guide id="3" pos="7520" userDrawn="1">
          <p15:clr>
            <a:srgbClr val="F26B43"/>
          </p15:clr>
        </p15:guide>
        <p15:guide id="4" orient="horz" pos="561" userDrawn="1">
          <p15:clr>
            <a:srgbClr val="F26B43"/>
          </p15:clr>
        </p15:guide>
        <p15:guide id="5" pos="910" userDrawn="1">
          <p15:clr>
            <a:srgbClr val="F26B43"/>
          </p15:clr>
        </p15:guide>
        <p15:guide id="7" pos="316" userDrawn="1">
          <p15:clr>
            <a:srgbClr val="F26B43"/>
          </p15:clr>
        </p15:guide>
        <p15:guide id="8" pos="6896" userDrawn="1">
          <p15:clr>
            <a:srgbClr val="F26B43"/>
          </p15:clr>
        </p15:guide>
        <p15:guide id="9" orient="horz" pos="3996" userDrawn="1">
          <p15:clr>
            <a:srgbClr val="F26B43"/>
          </p15:clr>
        </p15:guide>
        <p15:guide id="10" orient="horz" pos="4078" userDrawn="1">
          <p15:clr>
            <a:srgbClr val="F26B43"/>
          </p15:clr>
        </p15:guide>
        <p15:guide id="11" orient="horz" pos="31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8" name="UoE_Logo_Black" descr="Logo - University of Essex">
            <a:extLst>
              <a:ext uri="{FF2B5EF4-FFF2-40B4-BE49-F238E27FC236}">
                <a16:creationId xmlns:a16="http://schemas.microsoft.com/office/drawing/2014/main" id="{3CE254A6-DCE6-584B-B72E-6DBFE6E57238}"/>
              </a:ext>
            </a:extLst>
          </p:cNvPr>
          <p:cNvPicPr>
            <a:picLocks noChangeAspect="1"/>
          </p:cNvPicPr>
          <p:nvPr userDrawn="1"/>
        </p:nvPicPr>
        <p:blipFill>
          <a:blip r:embed="rId21"/>
          <a:stretch>
            <a:fillRect/>
          </a:stretch>
        </p:blipFill>
        <p:spPr>
          <a:xfrm>
            <a:off x="0" y="0"/>
            <a:ext cx="2006641" cy="890588"/>
          </a:xfrm>
          <a:prstGeom prst="rect">
            <a:avLst/>
          </a:prstGeom>
        </p:spPr>
      </p:pic>
      <p:sp>
        <p:nvSpPr>
          <p:cNvPr id="8" name="Slide_Description">
            <a:extLst>
              <a:ext uri="{FF2B5EF4-FFF2-40B4-BE49-F238E27FC236}">
                <a16:creationId xmlns:a16="http://schemas.microsoft.com/office/drawing/2014/main" id="{DC770D80-3BDB-6546-A6D5-6639088A5D65}"/>
              </a:ext>
            </a:extLst>
          </p:cNvPr>
          <p:cNvSpPr>
            <a:spLocks noGrp="1"/>
          </p:cNvSpPr>
          <p:nvPr>
            <p:ph type="title"/>
          </p:nvPr>
        </p:nvSpPr>
        <p:spPr>
          <a:xfrm>
            <a:off x="6221994" y="0"/>
            <a:ext cx="5714994" cy="890588"/>
          </a:xfrm>
          <a:prstGeom prst="rect">
            <a:avLst/>
          </a:prstGeom>
        </p:spPr>
        <p:txBody>
          <a:bodyPr vert="horz" lIns="0" tIns="0" rIns="0" bIns="72000" rtlCol="0" anchor="ctr" anchorCtr="0">
            <a:noAutofit/>
          </a:bodyPr>
          <a:lstStyle/>
          <a:p>
            <a:pPr lvl="0"/>
            <a:r>
              <a:rPr lang="en-GB" dirty="0"/>
              <a:t>PowerPoint slide description here</a:t>
            </a:r>
            <a:endParaRPr lang="en-US" dirty="0"/>
          </a:p>
        </p:txBody>
      </p:sp>
      <p:sp>
        <p:nvSpPr>
          <p:cNvPr id="3" name="Body_Copy">
            <a:extLst>
              <a:ext uri="{FF2B5EF4-FFF2-40B4-BE49-F238E27FC236}">
                <a16:creationId xmlns:a16="http://schemas.microsoft.com/office/drawing/2014/main" id="{0B584603-C62E-7841-9C38-1DF3030D7C3D}"/>
              </a:ext>
            </a:extLst>
          </p:cNvPr>
          <p:cNvSpPr>
            <a:spLocks noGrp="1"/>
          </p:cNvSpPr>
          <p:nvPr>
            <p:ph type="body" idx="1"/>
          </p:nvPr>
        </p:nvSpPr>
        <p:spPr>
          <a:xfrm>
            <a:off x="1444625" y="1992195"/>
            <a:ext cx="9502774" cy="4351455"/>
          </a:xfrm>
          <a:prstGeom prst="rect">
            <a:avLst/>
          </a:prstGeom>
        </p:spPr>
        <p:txBody>
          <a:bodyPr vert="horz" lIns="0" tIns="45720" rIns="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Bottom_Gradient_Box">
            <a:extLst>
              <a:ext uri="{FF2B5EF4-FFF2-40B4-BE49-F238E27FC236}">
                <a16:creationId xmlns:a16="http://schemas.microsoft.com/office/drawing/2014/main" id="{4B3A2000-96BB-FF47-8C26-D46684C0FF1B}"/>
              </a:ext>
              <a:ext uri="{C183D7F6-B498-43B3-948B-1728B52AA6E4}">
                <adec:decorative xmlns:adec="http://schemas.microsoft.com/office/drawing/2017/decorative" val="1"/>
              </a:ext>
            </a:extLst>
          </p:cNvPr>
          <p:cNvSpPr/>
          <p:nvPr userDrawn="1"/>
        </p:nvSpPr>
        <p:spPr>
          <a:xfrm>
            <a:off x="0" y="6604000"/>
            <a:ext cx="12192000" cy="254000"/>
          </a:xfrm>
          <a:prstGeom prst="rect">
            <a:avLst/>
          </a:prstGeom>
          <a:gradFill>
            <a:gsLst>
              <a:gs pos="0">
                <a:srgbClr val="622567"/>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3" name="Slide_Number_Text">
            <a:extLst>
              <a:ext uri="{FF2B5EF4-FFF2-40B4-BE49-F238E27FC236}">
                <a16:creationId xmlns:a16="http://schemas.microsoft.com/office/drawing/2014/main" id="{FF804030-956E-894B-98DD-47A2B751D8F5}"/>
              </a:ext>
            </a:extLst>
          </p:cNvPr>
          <p:cNvSpPr txBox="1"/>
          <p:nvPr userDrawn="1"/>
        </p:nvSpPr>
        <p:spPr>
          <a:xfrm>
            <a:off x="11296538" y="6604001"/>
            <a:ext cx="339837" cy="253999"/>
          </a:xfrm>
          <a:prstGeom prst="rect">
            <a:avLst/>
          </a:prstGeom>
          <a:noFill/>
        </p:spPr>
        <p:txBody>
          <a:bodyPr wrap="square" lIns="0" tIns="46800" rIns="0" rtlCol="0" anchor="ctr" anchorCtr="0">
            <a:noAutofit/>
          </a:bodyPr>
          <a:lstStyle/>
          <a:p>
            <a:pPr algn="r"/>
            <a:r>
              <a:rPr lang="en-US" sz="1200" dirty="0">
                <a:solidFill>
                  <a:schemeClr val="bg1"/>
                </a:solidFill>
              </a:rPr>
              <a:t>Slide</a:t>
            </a:r>
          </a:p>
        </p:txBody>
      </p:sp>
      <p:cxnSp>
        <p:nvCxnSpPr>
          <p:cNvPr id="19" name="Divider_Line">
            <a:extLst>
              <a:ext uri="{FF2B5EF4-FFF2-40B4-BE49-F238E27FC236}">
                <a16:creationId xmlns:a16="http://schemas.microsoft.com/office/drawing/2014/main" id="{E6FF28E1-891A-4F46-8E97-972AACF7A1F7}"/>
              </a:ext>
              <a:ext uri="{C183D7F6-B498-43B3-948B-1728B52AA6E4}">
                <adec:decorative xmlns:adec="http://schemas.microsoft.com/office/drawing/2017/decorative" val="1"/>
              </a:ext>
            </a:extLst>
          </p:cNvPr>
          <p:cNvCxnSpPr/>
          <p:nvPr userDrawn="1"/>
        </p:nvCxnSpPr>
        <p:spPr>
          <a:xfrm>
            <a:off x="10950166" y="6654297"/>
            <a:ext cx="0" cy="16296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Slide_Number">
            <a:extLst>
              <a:ext uri="{FF2B5EF4-FFF2-40B4-BE49-F238E27FC236}">
                <a16:creationId xmlns:a16="http://schemas.microsoft.com/office/drawing/2014/main" id="{047226C1-608E-2044-8B8B-42C93BD887B9}"/>
              </a:ext>
              <a:ext uri="{C183D7F6-B498-43B3-948B-1728B52AA6E4}">
                <adec:decorative xmlns:adec="http://schemas.microsoft.com/office/drawing/2017/decorative" val="1"/>
              </a:ext>
            </a:extLst>
          </p:cNvPr>
          <p:cNvSpPr>
            <a:spLocks noGrp="1"/>
          </p:cNvSpPr>
          <p:nvPr>
            <p:ph type="sldNum" sz="quarter" idx="4"/>
          </p:nvPr>
        </p:nvSpPr>
        <p:spPr>
          <a:xfrm>
            <a:off x="11677523" y="6604000"/>
            <a:ext cx="303213" cy="254000"/>
          </a:xfrm>
          <a:prstGeom prst="rect">
            <a:avLst/>
          </a:prstGeom>
        </p:spPr>
        <p:txBody>
          <a:bodyPr lIns="0" tIns="46800" rIns="0" anchor="ctr" anchorCtr="0"/>
          <a:lstStyle>
            <a:lvl1pPr algn="l">
              <a:defRPr sz="1200">
                <a:solidFill>
                  <a:schemeClr val="bg1"/>
                </a:solidFill>
              </a:defRPr>
            </a:lvl1p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331292576"/>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5" r:id="rId7"/>
    <p:sldLayoutId id="2147483906" r:id="rId8"/>
    <p:sldLayoutId id="2147483907" r:id="rId9"/>
    <p:sldLayoutId id="2147483908" r:id="rId10"/>
    <p:sldLayoutId id="2147483912" r:id="rId11"/>
    <p:sldLayoutId id="2147483913" r:id="rId12"/>
    <p:sldLayoutId id="2147483916" r:id="rId13"/>
    <p:sldLayoutId id="2147483917" r:id="rId14"/>
    <p:sldLayoutId id="2147483918" r:id="rId15"/>
    <p:sldLayoutId id="2147483919" r:id="rId16"/>
    <p:sldLayoutId id="2147483920" r:id="rId17"/>
    <p:sldLayoutId id="2147483921" r:id="rId18"/>
    <p:sldLayoutId id="2147483922" r:id="rId19"/>
  </p:sldLayoutIdLst>
  <p:hf hdr="0" ftr="0" dt="0"/>
  <p:txStyles>
    <p:titleStyle>
      <a:lvl1pPr algn="r" defTabSz="914400" rtl="0" eaLnBrk="1" latinLnBrk="0" hangingPunct="1">
        <a:lnSpc>
          <a:spcPct val="130000"/>
        </a:lnSpc>
        <a:spcBef>
          <a:spcPct val="0"/>
        </a:spcBef>
        <a:buNone/>
        <a:defRPr sz="1800" kern="1200">
          <a:solidFill>
            <a:schemeClr val="tx1"/>
          </a:solidFill>
          <a:latin typeface="+mn-lt"/>
          <a:ea typeface="+mj-ea"/>
          <a:cs typeface="+mj-cs"/>
        </a:defRPr>
      </a:lvl1pPr>
    </p:titleStyle>
    <p:bodyStyle>
      <a:lvl1pPr marL="269875" indent="-263525" algn="l" defTabSz="914400" rtl="0" eaLnBrk="1" latinLnBrk="0" hangingPunct="1">
        <a:lnSpc>
          <a:spcPct val="130000"/>
        </a:lnSpc>
        <a:spcBef>
          <a:spcPts val="0"/>
        </a:spcBef>
        <a:buSzPct val="100000"/>
        <a:buFont typeface="Wingdings" pitchFamily="2" charset="2"/>
        <a:buChar char="§"/>
        <a:tabLst/>
        <a:defRPr sz="2400" kern="1200">
          <a:solidFill>
            <a:schemeClr val="tx1"/>
          </a:solidFill>
          <a:latin typeface="+mn-lt"/>
          <a:ea typeface="+mn-ea"/>
          <a:cs typeface="+mn-cs"/>
        </a:defRPr>
      </a:lvl1pPr>
      <a:lvl2pPr marL="450850" indent="-180975" algn="l" defTabSz="914400" rtl="0" eaLnBrk="1" latinLnBrk="0" hangingPunct="1">
        <a:lnSpc>
          <a:spcPct val="130000"/>
        </a:lnSpc>
        <a:spcBef>
          <a:spcPts val="0"/>
        </a:spcBef>
        <a:buSzPct val="100000"/>
        <a:buFont typeface="System Font Regular"/>
        <a:buChar char="-"/>
        <a:tabLst/>
        <a:defRPr sz="1800" kern="1200">
          <a:solidFill>
            <a:schemeClr val="tx1"/>
          </a:solidFill>
          <a:latin typeface="+mn-lt"/>
          <a:ea typeface="+mn-ea"/>
          <a:cs typeface="+mn-cs"/>
        </a:defRPr>
      </a:lvl2pPr>
      <a:lvl3pPr marL="623888" indent="-173038" algn="l" defTabSz="914400" rtl="0" eaLnBrk="1" latinLnBrk="0" hangingPunct="1">
        <a:lnSpc>
          <a:spcPct val="130000"/>
        </a:lnSpc>
        <a:spcBef>
          <a:spcPts val="0"/>
        </a:spcBef>
        <a:buSzPct val="100000"/>
        <a:buFont typeface="System Font Regular"/>
        <a:buChar char="-"/>
        <a:tabLst/>
        <a:defRPr sz="1200" kern="1200">
          <a:solidFill>
            <a:schemeClr val="tx1"/>
          </a:solidFill>
          <a:latin typeface="+mn-lt"/>
          <a:ea typeface="+mn-ea"/>
          <a:cs typeface="+mn-cs"/>
        </a:defRPr>
      </a:lvl3pPr>
      <a:lvl4pPr marL="804863" indent="-180975" algn="l" defTabSz="914400" rtl="0" eaLnBrk="1" latinLnBrk="0" hangingPunct="1">
        <a:lnSpc>
          <a:spcPct val="130000"/>
        </a:lnSpc>
        <a:spcBef>
          <a:spcPts val="0"/>
        </a:spcBef>
        <a:buSzPct val="100000"/>
        <a:buFont typeface="System Font Regular"/>
        <a:buChar char="-"/>
        <a:tabLst/>
        <a:defRPr sz="1200" kern="1200">
          <a:solidFill>
            <a:schemeClr val="tx1"/>
          </a:solidFill>
          <a:latin typeface="+mn-lt"/>
          <a:ea typeface="+mn-ea"/>
          <a:cs typeface="+mn-cs"/>
        </a:defRPr>
      </a:lvl4pPr>
      <a:lvl5pPr marL="977900" indent="-173038" algn="l" defTabSz="914400" rtl="0" eaLnBrk="1" latinLnBrk="0" hangingPunct="1">
        <a:lnSpc>
          <a:spcPct val="130000"/>
        </a:lnSpc>
        <a:spcBef>
          <a:spcPts val="0"/>
        </a:spcBef>
        <a:buSzPct val="100000"/>
        <a:buFont typeface="System Font Regular"/>
        <a:buChar char="-"/>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60" userDrawn="1">
          <p15:clr>
            <a:srgbClr val="F26B43"/>
          </p15:clr>
        </p15:guide>
        <p15:guide id="2" pos="160" userDrawn="1">
          <p15:clr>
            <a:srgbClr val="F26B43"/>
          </p15:clr>
        </p15:guide>
        <p15:guide id="3" pos="7520" userDrawn="1">
          <p15:clr>
            <a:srgbClr val="F26B43"/>
          </p15:clr>
        </p15:guide>
        <p15:guide id="4" orient="horz" pos="561" userDrawn="1">
          <p15:clr>
            <a:srgbClr val="F26B43"/>
          </p15:clr>
        </p15:guide>
        <p15:guide id="5" pos="910" userDrawn="1">
          <p15:clr>
            <a:srgbClr val="F26B43"/>
          </p15:clr>
        </p15:guide>
        <p15:guide id="7" pos="316" userDrawn="1">
          <p15:clr>
            <a:srgbClr val="F26B43"/>
          </p15:clr>
        </p15:guide>
        <p15:guide id="8" pos="6896" userDrawn="1">
          <p15:clr>
            <a:srgbClr val="F26B43"/>
          </p15:clr>
        </p15:guide>
        <p15:guide id="9" orient="horz" pos="3996" userDrawn="1">
          <p15:clr>
            <a:srgbClr val="F26B43"/>
          </p15:clr>
        </p15:guide>
        <p15:guide id="10" orient="horz" pos="4078" userDrawn="1">
          <p15:clr>
            <a:srgbClr val="F26B43"/>
          </p15:clr>
        </p15:guide>
        <p15:guide id="11" orient="horz" pos="31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8" name="UoE_Logo_Black" descr="Logo - University of Essex">
            <a:extLst>
              <a:ext uri="{FF2B5EF4-FFF2-40B4-BE49-F238E27FC236}">
                <a16:creationId xmlns:a16="http://schemas.microsoft.com/office/drawing/2014/main" id="{3CE254A6-DCE6-584B-B72E-6DBFE6E57238}"/>
              </a:ext>
            </a:extLst>
          </p:cNvPr>
          <p:cNvPicPr>
            <a:picLocks noChangeAspect="1"/>
          </p:cNvPicPr>
          <p:nvPr userDrawn="1"/>
        </p:nvPicPr>
        <p:blipFill>
          <a:blip r:embed="rId9"/>
          <a:stretch>
            <a:fillRect/>
          </a:stretch>
        </p:blipFill>
        <p:spPr>
          <a:xfrm>
            <a:off x="0" y="0"/>
            <a:ext cx="2006641" cy="890588"/>
          </a:xfrm>
          <a:prstGeom prst="rect">
            <a:avLst/>
          </a:prstGeom>
        </p:spPr>
      </p:pic>
      <p:sp>
        <p:nvSpPr>
          <p:cNvPr id="8" name="Slide_Description">
            <a:extLst>
              <a:ext uri="{FF2B5EF4-FFF2-40B4-BE49-F238E27FC236}">
                <a16:creationId xmlns:a16="http://schemas.microsoft.com/office/drawing/2014/main" id="{DC770D80-3BDB-6546-A6D5-6639088A5D65}"/>
              </a:ext>
            </a:extLst>
          </p:cNvPr>
          <p:cNvSpPr>
            <a:spLocks noGrp="1"/>
          </p:cNvSpPr>
          <p:nvPr>
            <p:ph type="title"/>
          </p:nvPr>
        </p:nvSpPr>
        <p:spPr>
          <a:xfrm>
            <a:off x="6221994" y="0"/>
            <a:ext cx="5714994" cy="890588"/>
          </a:xfrm>
          <a:prstGeom prst="rect">
            <a:avLst/>
          </a:prstGeom>
        </p:spPr>
        <p:txBody>
          <a:bodyPr vert="horz" lIns="0" tIns="0" rIns="0" bIns="72000" rtlCol="0" anchor="ctr" anchorCtr="0">
            <a:noAutofit/>
          </a:bodyPr>
          <a:lstStyle/>
          <a:p>
            <a:pPr lvl="0"/>
            <a:r>
              <a:rPr lang="en-GB" dirty="0"/>
              <a:t>PowerPoint slide description here</a:t>
            </a:r>
            <a:endParaRPr lang="en-US" dirty="0"/>
          </a:p>
        </p:txBody>
      </p:sp>
      <p:sp>
        <p:nvSpPr>
          <p:cNvPr id="3" name="Body_Copy">
            <a:extLst>
              <a:ext uri="{FF2B5EF4-FFF2-40B4-BE49-F238E27FC236}">
                <a16:creationId xmlns:a16="http://schemas.microsoft.com/office/drawing/2014/main" id="{0B584603-C62E-7841-9C38-1DF3030D7C3D}"/>
              </a:ext>
            </a:extLst>
          </p:cNvPr>
          <p:cNvSpPr>
            <a:spLocks noGrp="1"/>
          </p:cNvSpPr>
          <p:nvPr>
            <p:ph type="body" idx="1"/>
          </p:nvPr>
        </p:nvSpPr>
        <p:spPr>
          <a:xfrm>
            <a:off x="1444625" y="1992195"/>
            <a:ext cx="9502774" cy="4351455"/>
          </a:xfrm>
          <a:prstGeom prst="rect">
            <a:avLst/>
          </a:prstGeom>
        </p:spPr>
        <p:txBody>
          <a:bodyPr vert="horz" lIns="0" tIns="45720" rIns="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Bottom_Gradient_Box">
            <a:extLst>
              <a:ext uri="{FF2B5EF4-FFF2-40B4-BE49-F238E27FC236}">
                <a16:creationId xmlns:a16="http://schemas.microsoft.com/office/drawing/2014/main" id="{4B3A2000-96BB-FF47-8C26-D46684C0FF1B}"/>
              </a:ext>
              <a:ext uri="{C183D7F6-B498-43B3-948B-1728B52AA6E4}">
                <adec:decorative xmlns:adec="http://schemas.microsoft.com/office/drawing/2017/decorative" val="1"/>
              </a:ext>
            </a:extLst>
          </p:cNvPr>
          <p:cNvSpPr/>
          <p:nvPr userDrawn="1"/>
        </p:nvSpPr>
        <p:spPr>
          <a:xfrm>
            <a:off x="0" y="6604000"/>
            <a:ext cx="12192000" cy="254000"/>
          </a:xfrm>
          <a:prstGeom prst="rect">
            <a:avLst/>
          </a:prstGeom>
          <a:gradFill>
            <a:gsLst>
              <a:gs pos="0">
                <a:srgbClr val="622567"/>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3" name="Slide_Number_Text">
            <a:extLst>
              <a:ext uri="{FF2B5EF4-FFF2-40B4-BE49-F238E27FC236}">
                <a16:creationId xmlns:a16="http://schemas.microsoft.com/office/drawing/2014/main" id="{FF804030-956E-894B-98DD-47A2B751D8F5}"/>
              </a:ext>
            </a:extLst>
          </p:cNvPr>
          <p:cNvSpPr txBox="1"/>
          <p:nvPr userDrawn="1"/>
        </p:nvSpPr>
        <p:spPr>
          <a:xfrm>
            <a:off x="11296538" y="6604001"/>
            <a:ext cx="339837" cy="253999"/>
          </a:xfrm>
          <a:prstGeom prst="rect">
            <a:avLst/>
          </a:prstGeom>
          <a:noFill/>
        </p:spPr>
        <p:txBody>
          <a:bodyPr wrap="square" lIns="0" tIns="46800" rIns="0" rtlCol="0" anchor="ctr" anchorCtr="0">
            <a:noAutofit/>
          </a:bodyPr>
          <a:lstStyle/>
          <a:p>
            <a:pPr algn="r"/>
            <a:r>
              <a:rPr lang="en-US" sz="1200" dirty="0">
                <a:solidFill>
                  <a:schemeClr val="bg1"/>
                </a:solidFill>
              </a:rPr>
              <a:t>Slide</a:t>
            </a:r>
          </a:p>
        </p:txBody>
      </p:sp>
      <p:cxnSp>
        <p:nvCxnSpPr>
          <p:cNvPr id="19" name="Divider_Line">
            <a:extLst>
              <a:ext uri="{FF2B5EF4-FFF2-40B4-BE49-F238E27FC236}">
                <a16:creationId xmlns:a16="http://schemas.microsoft.com/office/drawing/2014/main" id="{E6FF28E1-891A-4F46-8E97-972AACF7A1F7}"/>
              </a:ext>
              <a:ext uri="{C183D7F6-B498-43B3-948B-1728B52AA6E4}">
                <adec:decorative xmlns:adec="http://schemas.microsoft.com/office/drawing/2017/decorative" val="1"/>
              </a:ext>
            </a:extLst>
          </p:cNvPr>
          <p:cNvCxnSpPr/>
          <p:nvPr userDrawn="1"/>
        </p:nvCxnSpPr>
        <p:spPr>
          <a:xfrm>
            <a:off x="10950166" y="6654297"/>
            <a:ext cx="0" cy="16296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Slide_Number">
            <a:extLst>
              <a:ext uri="{FF2B5EF4-FFF2-40B4-BE49-F238E27FC236}">
                <a16:creationId xmlns:a16="http://schemas.microsoft.com/office/drawing/2014/main" id="{047226C1-608E-2044-8B8B-42C93BD887B9}"/>
              </a:ext>
              <a:ext uri="{C183D7F6-B498-43B3-948B-1728B52AA6E4}">
                <adec:decorative xmlns:adec="http://schemas.microsoft.com/office/drawing/2017/decorative" val="1"/>
              </a:ext>
            </a:extLst>
          </p:cNvPr>
          <p:cNvSpPr>
            <a:spLocks noGrp="1"/>
          </p:cNvSpPr>
          <p:nvPr>
            <p:ph type="sldNum" sz="quarter" idx="4"/>
          </p:nvPr>
        </p:nvSpPr>
        <p:spPr>
          <a:xfrm>
            <a:off x="11677523" y="6604000"/>
            <a:ext cx="303213" cy="254000"/>
          </a:xfrm>
          <a:prstGeom prst="rect">
            <a:avLst/>
          </a:prstGeom>
        </p:spPr>
        <p:txBody>
          <a:bodyPr lIns="0" tIns="46800" rIns="0" anchor="ctr" anchorCtr="0"/>
          <a:lstStyle>
            <a:lvl1pPr algn="l">
              <a:defRPr sz="1200">
                <a:solidFill>
                  <a:schemeClr val="bg1"/>
                </a:solidFill>
              </a:defRPr>
            </a:lvl1p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3749079145"/>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6" r:id="rId3"/>
    <p:sldLayoutId id="2147483947" r:id="rId4"/>
    <p:sldLayoutId id="2147483948" r:id="rId5"/>
    <p:sldLayoutId id="2147483951" r:id="rId6"/>
    <p:sldLayoutId id="2147483952" r:id="rId7"/>
  </p:sldLayoutIdLst>
  <p:hf hdr="0" ftr="0" dt="0"/>
  <p:txStyles>
    <p:titleStyle>
      <a:lvl1pPr algn="r" defTabSz="914400" rtl="0" eaLnBrk="1" latinLnBrk="0" hangingPunct="1">
        <a:lnSpc>
          <a:spcPct val="130000"/>
        </a:lnSpc>
        <a:spcBef>
          <a:spcPct val="0"/>
        </a:spcBef>
        <a:buNone/>
        <a:defRPr sz="1800" kern="1200">
          <a:solidFill>
            <a:schemeClr val="tx1"/>
          </a:solidFill>
          <a:latin typeface="+mn-lt"/>
          <a:ea typeface="+mj-ea"/>
          <a:cs typeface="+mj-cs"/>
        </a:defRPr>
      </a:lvl1pPr>
    </p:titleStyle>
    <p:bodyStyle>
      <a:lvl1pPr marL="269875" indent="-263525" algn="l" defTabSz="914400" rtl="0" eaLnBrk="1" latinLnBrk="0" hangingPunct="1">
        <a:lnSpc>
          <a:spcPct val="130000"/>
        </a:lnSpc>
        <a:spcBef>
          <a:spcPts val="0"/>
        </a:spcBef>
        <a:buSzPct val="100000"/>
        <a:buFont typeface="Wingdings" pitchFamily="2" charset="2"/>
        <a:buChar char="§"/>
        <a:tabLst/>
        <a:defRPr sz="2400" kern="1200">
          <a:solidFill>
            <a:schemeClr val="tx1"/>
          </a:solidFill>
          <a:latin typeface="+mn-lt"/>
          <a:ea typeface="+mn-ea"/>
          <a:cs typeface="+mn-cs"/>
        </a:defRPr>
      </a:lvl1pPr>
      <a:lvl2pPr marL="450850" indent="-180975" algn="l" defTabSz="914400" rtl="0" eaLnBrk="1" latinLnBrk="0" hangingPunct="1">
        <a:lnSpc>
          <a:spcPct val="130000"/>
        </a:lnSpc>
        <a:spcBef>
          <a:spcPts val="0"/>
        </a:spcBef>
        <a:buSzPct val="100000"/>
        <a:buFont typeface="System Font Regular"/>
        <a:buChar char="-"/>
        <a:tabLst/>
        <a:defRPr sz="1800" kern="1200">
          <a:solidFill>
            <a:schemeClr val="tx1"/>
          </a:solidFill>
          <a:latin typeface="+mn-lt"/>
          <a:ea typeface="+mn-ea"/>
          <a:cs typeface="+mn-cs"/>
        </a:defRPr>
      </a:lvl2pPr>
      <a:lvl3pPr marL="623888" indent="-173038" algn="l" defTabSz="914400" rtl="0" eaLnBrk="1" latinLnBrk="0" hangingPunct="1">
        <a:lnSpc>
          <a:spcPct val="130000"/>
        </a:lnSpc>
        <a:spcBef>
          <a:spcPts val="0"/>
        </a:spcBef>
        <a:buSzPct val="100000"/>
        <a:buFont typeface="System Font Regular"/>
        <a:buChar char="-"/>
        <a:tabLst/>
        <a:defRPr sz="1200" kern="1200">
          <a:solidFill>
            <a:schemeClr val="tx1"/>
          </a:solidFill>
          <a:latin typeface="+mn-lt"/>
          <a:ea typeface="+mn-ea"/>
          <a:cs typeface="+mn-cs"/>
        </a:defRPr>
      </a:lvl3pPr>
      <a:lvl4pPr marL="804863" indent="-180975" algn="l" defTabSz="914400" rtl="0" eaLnBrk="1" latinLnBrk="0" hangingPunct="1">
        <a:lnSpc>
          <a:spcPct val="130000"/>
        </a:lnSpc>
        <a:spcBef>
          <a:spcPts val="0"/>
        </a:spcBef>
        <a:buSzPct val="100000"/>
        <a:buFont typeface="System Font Regular"/>
        <a:buChar char="-"/>
        <a:tabLst/>
        <a:defRPr sz="1200" kern="1200">
          <a:solidFill>
            <a:schemeClr val="tx1"/>
          </a:solidFill>
          <a:latin typeface="+mn-lt"/>
          <a:ea typeface="+mn-ea"/>
          <a:cs typeface="+mn-cs"/>
        </a:defRPr>
      </a:lvl4pPr>
      <a:lvl5pPr marL="977900" indent="-173038" algn="l" defTabSz="914400" rtl="0" eaLnBrk="1" latinLnBrk="0" hangingPunct="1">
        <a:lnSpc>
          <a:spcPct val="130000"/>
        </a:lnSpc>
        <a:spcBef>
          <a:spcPts val="0"/>
        </a:spcBef>
        <a:buSzPct val="100000"/>
        <a:buFont typeface="System Font Regular"/>
        <a:buChar char="-"/>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60" userDrawn="1">
          <p15:clr>
            <a:srgbClr val="F26B43"/>
          </p15:clr>
        </p15:guide>
        <p15:guide id="2" pos="160" userDrawn="1">
          <p15:clr>
            <a:srgbClr val="F26B43"/>
          </p15:clr>
        </p15:guide>
        <p15:guide id="3" pos="7520" userDrawn="1">
          <p15:clr>
            <a:srgbClr val="F26B43"/>
          </p15:clr>
        </p15:guide>
        <p15:guide id="4" orient="horz" pos="561" userDrawn="1">
          <p15:clr>
            <a:srgbClr val="F26B43"/>
          </p15:clr>
        </p15:guide>
        <p15:guide id="5" pos="910" userDrawn="1">
          <p15:clr>
            <a:srgbClr val="F26B43"/>
          </p15:clr>
        </p15:guide>
        <p15:guide id="7" pos="316" userDrawn="1">
          <p15:clr>
            <a:srgbClr val="F26B43"/>
          </p15:clr>
        </p15:guide>
        <p15:guide id="8" pos="6896" userDrawn="1">
          <p15:clr>
            <a:srgbClr val="F26B43"/>
          </p15:clr>
        </p15:guide>
        <p15:guide id="9" orient="horz" pos="3996" userDrawn="1">
          <p15:clr>
            <a:srgbClr val="F26B43"/>
          </p15:clr>
        </p15:guide>
        <p15:guide id="10" orient="horz" pos="4078" userDrawn="1">
          <p15:clr>
            <a:srgbClr val="F26B43"/>
          </p15:clr>
        </p15:guide>
        <p15:guide id="11" orient="horz" pos="318"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8" name="UoE_Logo_Black" descr="Logo - University of Essex">
            <a:extLst>
              <a:ext uri="{FF2B5EF4-FFF2-40B4-BE49-F238E27FC236}">
                <a16:creationId xmlns:a16="http://schemas.microsoft.com/office/drawing/2014/main" id="{3CE254A6-DCE6-584B-B72E-6DBFE6E57238}"/>
              </a:ext>
            </a:extLst>
          </p:cNvPr>
          <p:cNvPicPr>
            <a:picLocks noChangeAspect="1"/>
          </p:cNvPicPr>
          <p:nvPr userDrawn="1"/>
        </p:nvPicPr>
        <p:blipFill>
          <a:blip r:embed="rId6"/>
          <a:stretch>
            <a:fillRect/>
          </a:stretch>
        </p:blipFill>
        <p:spPr>
          <a:xfrm>
            <a:off x="0" y="0"/>
            <a:ext cx="2006641" cy="890588"/>
          </a:xfrm>
          <a:prstGeom prst="rect">
            <a:avLst/>
          </a:prstGeom>
        </p:spPr>
      </p:pic>
      <p:sp>
        <p:nvSpPr>
          <p:cNvPr id="8" name="Slide_Description">
            <a:extLst>
              <a:ext uri="{FF2B5EF4-FFF2-40B4-BE49-F238E27FC236}">
                <a16:creationId xmlns:a16="http://schemas.microsoft.com/office/drawing/2014/main" id="{DC770D80-3BDB-6546-A6D5-6639088A5D65}"/>
              </a:ext>
            </a:extLst>
          </p:cNvPr>
          <p:cNvSpPr>
            <a:spLocks noGrp="1"/>
          </p:cNvSpPr>
          <p:nvPr>
            <p:ph type="title"/>
          </p:nvPr>
        </p:nvSpPr>
        <p:spPr>
          <a:xfrm>
            <a:off x="6221994" y="0"/>
            <a:ext cx="5714994" cy="890588"/>
          </a:xfrm>
          <a:prstGeom prst="rect">
            <a:avLst/>
          </a:prstGeom>
        </p:spPr>
        <p:txBody>
          <a:bodyPr vert="horz" lIns="0" tIns="0" rIns="0" bIns="72000" rtlCol="0" anchor="ctr" anchorCtr="0">
            <a:noAutofit/>
          </a:bodyPr>
          <a:lstStyle/>
          <a:p>
            <a:pPr lvl="0"/>
            <a:r>
              <a:rPr lang="en-GB" dirty="0"/>
              <a:t>PowerPoint slide description here</a:t>
            </a:r>
            <a:endParaRPr lang="en-US" dirty="0"/>
          </a:p>
        </p:txBody>
      </p:sp>
      <p:sp>
        <p:nvSpPr>
          <p:cNvPr id="3" name="Body_Copy">
            <a:extLst>
              <a:ext uri="{FF2B5EF4-FFF2-40B4-BE49-F238E27FC236}">
                <a16:creationId xmlns:a16="http://schemas.microsoft.com/office/drawing/2014/main" id="{0B584603-C62E-7841-9C38-1DF3030D7C3D}"/>
              </a:ext>
            </a:extLst>
          </p:cNvPr>
          <p:cNvSpPr>
            <a:spLocks noGrp="1"/>
          </p:cNvSpPr>
          <p:nvPr>
            <p:ph type="body" idx="1"/>
          </p:nvPr>
        </p:nvSpPr>
        <p:spPr>
          <a:xfrm>
            <a:off x="1444625" y="1992195"/>
            <a:ext cx="9502774" cy="4351455"/>
          </a:xfrm>
          <a:prstGeom prst="rect">
            <a:avLst/>
          </a:prstGeom>
        </p:spPr>
        <p:txBody>
          <a:bodyPr vert="horz" lIns="0" tIns="45720" rIns="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Bottom_Gradient_Box">
            <a:extLst>
              <a:ext uri="{FF2B5EF4-FFF2-40B4-BE49-F238E27FC236}">
                <a16:creationId xmlns:a16="http://schemas.microsoft.com/office/drawing/2014/main" id="{4B3A2000-96BB-FF47-8C26-D46684C0FF1B}"/>
              </a:ext>
              <a:ext uri="{C183D7F6-B498-43B3-948B-1728B52AA6E4}">
                <adec:decorative xmlns:adec="http://schemas.microsoft.com/office/drawing/2017/decorative" val="1"/>
              </a:ext>
            </a:extLst>
          </p:cNvPr>
          <p:cNvSpPr/>
          <p:nvPr userDrawn="1"/>
        </p:nvSpPr>
        <p:spPr>
          <a:xfrm>
            <a:off x="0" y="6604000"/>
            <a:ext cx="12192000" cy="254000"/>
          </a:xfrm>
          <a:prstGeom prst="rect">
            <a:avLst/>
          </a:prstGeom>
          <a:gradFill>
            <a:gsLst>
              <a:gs pos="0">
                <a:srgbClr val="622567"/>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3" name="Slide_Number_Text">
            <a:extLst>
              <a:ext uri="{FF2B5EF4-FFF2-40B4-BE49-F238E27FC236}">
                <a16:creationId xmlns:a16="http://schemas.microsoft.com/office/drawing/2014/main" id="{FF804030-956E-894B-98DD-47A2B751D8F5}"/>
              </a:ext>
            </a:extLst>
          </p:cNvPr>
          <p:cNvSpPr txBox="1"/>
          <p:nvPr userDrawn="1"/>
        </p:nvSpPr>
        <p:spPr>
          <a:xfrm>
            <a:off x="11296538" y="6604001"/>
            <a:ext cx="339837" cy="253999"/>
          </a:xfrm>
          <a:prstGeom prst="rect">
            <a:avLst/>
          </a:prstGeom>
          <a:noFill/>
        </p:spPr>
        <p:txBody>
          <a:bodyPr wrap="square" lIns="0" tIns="46800" rIns="0" rtlCol="0" anchor="ctr" anchorCtr="0">
            <a:noAutofit/>
          </a:bodyPr>
          <a:lstStyle/>
          <a:p>
            <a:pPr algn="r"/>
            <a:r>
              <a:rPr lang="en-US" sz="1200" dirty="0">
                <a:solidFill>
                  <a:schemeClr val="bg1"/>
                </a:solidFill>
              </a:rPr>
              <a:t>Slide</a:t>
            </a:r>
          </a:p>
        </p:txBody>
      </p:sp>
      <p:cxnSp>
        <p:nvCxnSpPr>
          <p:cNvPr id="19" name="Divider_Line">
            <a:extLst>
              <a:ext uri="{FF2B5EF4-FFF2-40B4-BE49-F238E27FC236}">
                <a16:creationId xmlns:a16="http://schemas.microsoft.com/office/drawing/2014/main" id="{E6FF28E1-891A-4F46-8E97-972AACF7A1F7}"/>
              </a:ext>
              <a:ext uri="{C183D7F6-B498-43B3-948B-1728B52AA6E4}">
                <adec:decorative xmlns:adec="http://schemas.microsoft.com/office/drawing/2017/decorative" val="1"/>
              </a:ext>
            </a:extLst>
          </p:cNvPr>
          <p:cNvCxnSpPr/>
          <p:nvPr userDrawn="1"/>
        </p:nvCxnSpPr>
        <p:spPr>
          <a:xfrm>
            <a:off x="10950166" y="6654297"/>
            <a:ext cx="0" cy="16296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Slide_Number">
            <a:extLst>
              <a:ext uri="{FF2B5EF4-FFF2-40B4-BE49-F238E27FC236}">
                <a16:creationId xmlns:a16="http://schemas.microsoft.com/office/drawing/2014/main" id="{047226C1-608E-2044-8B8B-42C93BD887B9}"/>
              </a:ext>
              <a:ext uri="{C183D7F6-B498-43B3-948B-1728B52AA6E4}">
                <adec:decorative xmlns:adec="http://schemas.microsoft.com/office/drawing/2017/decorative" val="1"/>
              </a:ext>
            </a:extLst>
          </p:cNvPr>
          <p:cNvSpPr>
            <a:spLocks noGrp="1"/>
          </p:cNvSpPr>
          <p:nvPr>
            <p:ph type="sldNum" sz="quarter" idx="4"/>
          </p:nvPr>
        </p:nvSpPr>
        <p:spPr>
          <a:xfrm>
            <a:off x="11677523" y="6604000"/>
            <a:ext cx="303213" cy="254000"/>
          </a:xfrm>
          <a:prstGeom prst="rect">
            <a:avLst/>
          </a:prstGeom>
        </p:spPr>
        <p:txBody>
          <a:bodyPr lIns="0" tIns="46800" rIns="0" anchor="ctr" anchorCtr="0"/>
          <a:lstStyle>
            <a:lvl1pPr algn="l">
              <a:defRPr sz="1200">
                <a:solidFill>
                  <a:schemeClr val="bg1"/>
                </a:solidFill>
              </a:defRPr>
            </a:lvl1pPr>
          </a:lstStyle>
          <a:p>
            <a:fld id="{D7E85FC7-13DC-D24B-89C2-5E16CAE8A885}" type="slidenum">
              <a:rPr lang="en-US" smtClean="0"/>
              <a:pPr/>
              <a:t>‹#›</a:t>
            </a:fld>
            <a:endParaRPr lang="en-US" dirty="0"/>
          </a:p>
        </p:txBody>
      </p:sp>
    </p:spTree>
    <p:extLst>
      <p:ext uri="{BB962C8B-B14F-4D97-AF65-F5344CB8AC3E}">
        <p14:creationId xmlns:p14="http://schemas.microsoft.com/office/powerpoint/2010/main" val="2173284047"/>
      </p:ext>
    </p:extLst>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Lst>
  <p:hf hdr="0" ftr="0" dt="0"/>
  <p:txStyles>
    <p:titleStyle>
      <a:lvl1pPr algn="r" defTabSz="914400" rtl="0" eaLnBrk="1" latinLnBrk="0" hangingPunct="1">
        <a:lnSpc>
          <a:spcPct val="130000"/>
        </a:lnSpc>
        <a:spcBef>
          <a:spcPct val="0"/>
        </a:spcBef>
        <a:buNone/>
        <a:defRPr sz="1800" kern="1200">
          <a:solidFill>
            <a:schemeClr val="tx1"/>
          </a:solidFill>
          <a:latin typeface="+mn-lt"/>
          <a:ea typeface="+mj-ea"/>
          <a:cs typeface="+mj-cs"/>
        </a:defRPr>
      </a:lvl1pPr>
    </p:titleStyle>
    <p:bodyStyle>
      <a:lvl1pPr marL="269875" indent="-263525" algn="l" defTabSz="914400" rtl="0" eaLnBrk="1" latinLnBrk="0" hangingPunct="1">
        <a:lnSpc>
          <a:spcPct val="130000"/>
        </a:lnSpc>
        <a:spcBef>
          <a:spcPts val="0"/>
        </a:spcBef>
        <a:buSzPct val="100000"/>
        <a:buFont typeface="Wingdings" pitchFamily="2" charset="2"/>
        <a:buChar char="§"/>
        <a:tabLst/>
        <a:defRPr sz="2400" kern="1200">
          <a:solidFill>
            <a:schemeClr val="tx1"/>
          </a:solidFill>
          <a:latin typeface="+mn-lt"/>
          <a:ea typeface="+mn-ea"/>
          <a:cs typeface="+mn-cs"/>
        </a:defRPr>
      </a:lvl1pPr>
      <a:lvl2pPr marL="450850" indent="-180975" algn="l" defTabSz="914400" rtl="0" eaLnBrk="1" latinLnBrk="0" hangingPunct="1">
        <a:lnSpc>
          <a:spcPct val="130000"/>
        </a:lnSpc>
        <a:spcBef>
          <a:spcPts val="0"/>
        </a:spcBef>
        <a:buSzPct val="100000"/>
        <a:buFont typeface="System Font Regular"/>
        <a:buChar char="-"/>
        <a:tabLst/>
        <a:defRPr sz="1800" kern="1200">
          <a:solidFill>
            <a:schemeClr val="tx1"/>
          </a:solidFill>
          <a:latin typeface="+mn-lt"/>
          <a:ea typeface="+mn-ea"/>
          <a:cs typeface="+mn-cs"/>
        </a:defRPr>
      </a:lvl2pPr>
      <a:lvl3pPr marL="623888" indent="-173038" algn="l" defTabSz="914400" rtl="0" eaLnBrk="1" latinLnBrk="0" hangingPunct="1">
        <a:lnSpc>
          <a:spcPct val="130000"/>
        </a:lnSpc>
        <a:spcBef>
          <a:spcPts val="0"/>
        </a:spcBef>
        <a:buSzPct val="100000"/>
        <a:buFont typeface="System Font Regular"/>
        <a:buChar char="-"/>
        <a:tabLst/>
        <a:defRPr sz="1200" kern="1200">
          <a:solidFill>
            <a:schemeClr val="tx1"/>
          </a:solidFill>
          <a:latin typeface="+mn-lt"/>
          <a:ea typeface="+mn-ea"/>
          <a:cs typeface="+mn-cs"/>
        </a:defRPr>
      </a:lvl3pPr>
      <a:lvl4pPr marL="804863" indent="-180975" algn="l" defTabSz="914400" rtl="0" eaLnBrk="1" latinLnBrk="0" hangingPunct="1">
        <a:lnSpc>
          <a:spcPct val="130000"/>
        </a:lnSpc>
        <a:spcBef>
          <a:spcPts val="0"/>
        </a:spcBef>
        <a:buSzPct val="100000"/>
        <a:buFont typeface="System Font Regular"/>
        <a:buChar char="-"/>
        <a:tabLst/>
        <a:defRPr sz="1200" kern="1200">
          <a:solidFill>
            <a:schemeClr val="tx1"/>
          </a:solidFill>
          <a:latin typeface="+mn-lt"/>
          <a:ea typeface="+mn-ea"/>
          <a:cs typeface="+mn-cs"/>
        </a:defRPr>
      </a:lvl4pPr>
      <a:lvl5pPr marL="977900" indent="-173038" algn="l" defTabSz="914400" rtl="0" eaLnBrk="1" latinLnBrk="0" hangingPunct="1">
        <a:lnSpc>
          <a:spcPct val="130000"/>
        </a:lnSpc>
        <a:spcBef>
          <a:spcPts val="0"/>
        </a:spcBef>
        <a:buSzPct val="100000"/>
        <a:buFont typeface="System Font Regular"/>
        <a:buChar char="-"/>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60" userDrawn="1">
          <p15:clr>
            <a:srgbClr val="F26B43"/>
          </p15:clr>
        </p15:guide>
        <p15:guide id="2" pos="160" userDrawn="1">
          <p15:clr>
            <a:srgbClr val="F26B43"/>
          </p15:clr>
        </p15:guide>
        <p15:guide id="3" pos="7520" userDrawn="1">
          <p15:clr>
            <a:srgbClr val="F26B43"/>
          </p15:clr>
        </p15:guide>
        <p15:guide id="4" orient="horz" pos="561" userDrawn="1">
          <p15:clr>
            <a:srgbClr val="F26B43"/>
          </p15:clr>
        </p15:guide>
        <p15:guide id="5" pos="910" userDrawn="1">
          <p15:clr>
            <a:srgbClr val="F26B43"/>
          </p15:clr>
        </p15:guide>
        <p15:guide id="7" pos="316" userDrawn="1">
          <p15:clr>
            <a:srgbClr val="F26B43"/>
          </p15:clr>
        </p15:guide>
        <p15:guide id="8" pos="6896" userDrawn="1">
          <p15:clr>
            <a:srgbClr val="F26B43"/>
          </p15:clr>
        </p15:guide>
        <p15:guide id="9" orient="horz" pos="3996" userDrawn="1">
          <p15:clr>
            <a:srgbClr val="F26B43"/>
          </p15:clr>
        </p15:guide>
        <p15:guide id="10" orient="horz" pos="4078" userDrawn="1">
          <p15:clr>
            <a:srgbClr val="F26B43"/>
          </p15:clr>
        </p15:guide>
        <p15:guide id="11" orient="horz" pos="31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s://www.acas.org.uk/young-workers-apprentices-and-work-experience"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s://www.essex.ac.uk/staff/recruiting-staff/employee-apprenticeships" TargetMode="External"/><Relationship Id="rId2" Type="http://schemas.openxmlformats.org/officeDocument/2006/relationships/hyperlink" Target="https://www.instituteforapprenticeships.org/apprenticeship-standards/" TargetMode="External"/><Relationship Id="rId1" Type="http://schemas.openxmlformats.org/officeDocument/2006/relationships/slideLayout" Target="../slideLayouts/slideLayout12.xml"/><Relationship Id="rId4" Type="http://schemas.openxmlformats.org/officeDocument/2006/relationships/hyperlink" Target="mailto:claire.cross@essex.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hyperlink" Target="https://assets.publishing.service.gov.uk/government/uploads/system/uploads/attachment_data/file/1037430/2122_Employer_Rules_Version_2__To_publish.pdf"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https://www.acas.org.uk/young-workers-apprentices-and-work-experience"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A5052-FCC5-A749-8762-2C7A34990B70}"/>
              </a:ext>
            </a:extLst>
          </p:cNvPr>
          <p:cNvSpPr>
            <a:spLocks noGrp="1"/>
          </p:cNvSpPr>
          <p:nvPr>
            <p:ph type="title"/>
          </p:nvPr>
        </p:nvSpPr>
        <p:spPr>
          <a:xfrm>
            <a:off x="1444625" y="1413843"/>
            <a:ext cx="10493375" cy="1491139"/>
          </a:xfrm>
        </p:spPr>
        <p:txBody>
          <a:bodyPr anchor="b">
            <a:normAutofit/>
          </a:bodyPr>
          <a:lstStyle/>
          <a:p>
            <a:r>
              <a:rPr lang="en-US" dirty="0"/>
              <a:t>Employee Apprenticeships	</a:t>
            </a:r>
          </a:p>
        </p:txBody>
      </p:sp>
      <p:sp>
        <p:nvSpPr>
          <p:cNvPr id="3" name="Subtitle 2">
            <a:extLst>
              <a:ext uri="{FF2B5EF4-FFF2-40B4-BE49-F238E27FC236}">
                <a16:creationId xmlns:a16="http://schemas.microsoft.com/office/drawing/2014/main" id="{B8E5FBC0-955D-5148-8DEB-62A189A839FD}"/>
              </a:ext>
            </a:extLst>
          </p:cNvPr>
          <p:cNvSpPr>
            <a:spLocks noGrp="1"/>
          </p:cNvSpPr>
          <p:nvPr>
            <p:ph type="subTitle" idx="1"/>
          </p:nvPr>
        </p:nvSpPr>
        <p:spPr>
          <a:xfrm>
            <a:off x="1444625" y="3108182"/>
            <a:ext cx="10493375" cy="1048035"/>
          </a:xfrm>
        </p:spPr>
        <p:txBody>
          <a:bodyPr>
            <a:normAutofit/>
          </a:bodyPr>
          <a:lstStyle/>
          <a:p>
            <a:pPr>
              <a:spcAft>
                <a:spcPts val="600"/>
              </a:spcAft>
            </a:pPr>
            <a:r>
              <a:rPr lang="en-US" dirty="0"/>
              <a:t>Line Manager’s Briefing	</a:t>
            </a:r>
          </a:p>
        </p:txBody>
      </p:sp>
      <p:sp>
        <p:nvSpPr>
          <p:cNvPr id="4" name="Text Placeholder 3">
            <a:extLst>
              <a:ext uri="{FF2B5EF4-FFF2-40B4-BE49-F238E27FC236}">
                <a16:creationId xmlns:a16="http://schemas.microsoft.com/office/drawing/2014/main" id="{D1071700-F932-D64F-82CF-AECADE9313B1}"/>
              </a:ext>
            </a:extLst>
          </p:cNvPr>
          <p:cNvSpPr>
            <a:spLocks noGrp="1"/>
          </p:cNvSpPr>
          <p:nvPr>
            <p:ph type="body" sz="quarter" idx="13"/>
          </p:nvPr>
        </p:nvSpPr>
        <p:spPr>
          <a:xfrm>
            <a:off x="1290002" y="4854795"/>
            <a:ext cx="3987392" cy="1449463"/>
          </a:xfrm>
        </p:spPr>
        <p:txBody>
          <a:bodyPr wrap="none">
            <a:normAutofit/>
          </a:bodyPr>
          <a:lstStyle/>
          <a:p>
            <a:pPr>
              <a:lnSpc>
                <a:spcPct val="120000"/>
              </a:lnSpc>
              <a:spcAft>
                <a:spcPts val="600"/>
              </a:spcAft>
            </a:pPr>
            <a:r>
              <a:rPr lang="en-US" sz="1700" dirty="0"/>
              <a:t>Claire Cross</a:t>
            </a:r>
          </a:p>
          <a:p>
            <a:pPr>
              <a:lnSpc>
                <a:spcPct val="120000"/>
              </a:lnSpc>
              <a:spcAft>
                <a:spcPts val="600"/>
              </a:spcAft>
            </a:pPr>
            <a:r>
              <a:rPr lang="en-US" sz="1700" dirty="0"/>
              <a:t>Employee Apprenticeships Manager</a:t>
            </a:r>
          </a:p>
          <a:p>
            <a:pPr>
              <a:lnSpc>
                <a:spcPct val="120000"/>
              </a:lnSpc>
              <a:spcAft>
                <a:spcPts val="600"/>
              </a:spcAft>
            </a:pPr>
            <a:r>
              <a:rPr lang="en-US" sz="1700" dirty="0"/>
              <a:t>Resourcing Team, People &amp; Culture</a:t>
            </a:r>
          </a:p>
        </p:txBody>
      </p:sp>
    </p:spTree>
    <p:extLst>
      <p:ext uri="{BB962C8B-B14F-4D97-AF65-F5344CB8AC3E}">
        <p14:creationId xmlns:p14="http://schemas.microsoft.com/office/powerpoint/2010/main" val="1781028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10534C-2661-48DA-9995-F39E82BDD860}"/>
              </a:ext>
            </a:extLst>
          </p:cNvPr>
          <p:cNvSpPr>
            <a:spLocks noGrp="1"/>
          </p:cNvSpPr>
          <p:nvPr>
            <p:ph type="title" idx="4294967295"/>
          </p:nvPr>
        </p:nvSpPr>
        <p:spPr>
          <a:xfrm>
            <a:off x="1027113" y="746125"/>
            <a:ext cx="10493375" cy="736600"/>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6350" marR="0" lvl="0" indent="0" algn="ctr" defTabSz="914400" rtl="0" eaLnBrk="1" fontAlgn="auto" latinLnBrk="0" hangingPunct="1">
              <a:lnSpc>
                <a:spcPct val="130000"/>
              </a:lnSpc>
              <a:spcBef>
                <a:spcPts val="0"/>
              </a:spcBef>
              <a:spcAft>
                <a:spcPts val="0"/>
              </a:spcAft>
              <a:buClrTx/>
              <a:buSzPct val="100000"/>
              <a:buFont typeface="Wingdings" pitchFamily="2" charset="2"/>
              <a:buNone/>
              <a:tabLst/>
              <a:defRPr/>
            </a:pPr>
            <a:r>
              <a:rPr kumimoji="0" lang="en-GB" sz="3200" b="0" i="0" u="none" strike="noStrike" kern="1200" cap="none" spc="0" normalizeH="0" baseline="0" noProof="0" dirty="0">
                <a:ln>
                  <a:noFill/>
                </a:ln>
                <a:solidFill>
                  <a:schemeClr val="tx1"/>
                </a:solidFill>
                <a:effectLst/>
                <a:uLnTx/>
                <a:uFillTx/>
                <a:latin typeface="+mj-lt"/>
                <a:ea typeface="+mn-ea"/>
                <a:cs typeface="+mn-cs"/>
              </a:rPr>
              <a:t>How is an apprenticeship funded?</a:t>
            </a:r>
          </a:p>
        </p:txBody>
      </p:sp>
      <p:sp>
        <p:nvSpPr>
          <p:cNvPr id="2" name="Rectangle: Rounded Corners 1">
            <a:extLst>
              <a:ext uri="{FF2B5EF4-FFF2-40B4-BE49-F238E27FC236}">
                <a16:creationId xmlns:a16="http://schemas.microsoft.com/office/drawing/2014/main" id="{4395C152-0CF9-4EF6-B593-7A65640553F8}"/>
              </a:ext>
            </a:extLst>
          </p:cNvPr>
          <p:cNvSpPr/>
          <p:nvPr/>
        </p:nvSpPr>
        <p:spPr>
          <a:xfrm>
            <a:off x="1027526" y="1709078"/>
            <a:ext cx="2512381" cy="113634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Salary</a:t>
            </a:r>
          </a:p>
        </p:txBody>
      </p:sp>
      <p:sp>
        <p:nvSpPr>
          <p:cNvPr id="7" name="Rectangle: Rounded Corners 6">
            <a:extLst>
              <a:ext uri="{FF2B5EF4-FFF2-40B4-BE49-F238E27FC236}">
                <a16:creationId xmlns:a16="http://schemas.microsoft.com/office/drawing/2014/main" id="{D49EB611-28AD-42B3-A550-E5AC5A668F63}"/>
              </a:ext>
            </a:extLst>
          </p:cNvPr>
          <p:cNvSpPr/>
          <p:nvPr/>
        </p:nvSpPr>
        <p:spPr>
          <a:xfrm>
            <a:off x="1027525" y="2872594"/>
            <a:ext cx="2512381" cy="113634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Cost of training/assessment</a:t>
            </a:r>
          </a:p>
        </p:txBody>
      </p:sp>
      <p:sp>
        <p:nvSpPr>
          <p:cNvPr id="8" name="Rectangle: Rounded Corners 7">
            <a:extLst>
              <a:ext uri="{FF2B5EF4-FFF2-40B4-BE49-F238E27FC236}">
                <a16:creationId xmlns:a16="http://schemas.microsoft.com/office/drawing/2014/main" id="{A5150996-85E8-429F-A8C8-F42FC530EE00}"/>
              </a:ext>
            </a:extLst>
          </p:cNvPr>
          <p:cNvSpPr/>
          <p:nvPr/>
        </p:nvSpPr>
        <p:spPr>
          <a:xfrm>
            <a:off x="1027526" y="4054406"/>
            <a:ext cx="2512381" cy="103706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Support for Apprentice</a:t>
            </a:r>
          </a:p>
        </p:txBody>
      </p:sp>
      <p:sp>
        <p:nvSpPr>
          <p:cNvPr id="9" name="Rectangle: Rounded Corners 8">
            <a:extLst>
              <a:ext uri="{FF2B5EF4-FFF2-40B4-BE49-F238E27FC236}">
                <a16:creationId xmlns:a16="http://schemas.microsoft.com/office/drawing/2014/main" id="{4933F606-B67F-4290-92FB-3138CE222C92}"/>
              </a:ext>
            </a:extLst>
          </p:cNvPr>
          <p:cNvSpPr/>
          <p:nvPr/>
        </p:nvSpPr>
        <p:spPr>
          <a:xfrm>
            <a:off x="1027524" y="5136941"/>
            <a:ext cx="2512381" cy="112800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Ineligible costs – e.g. travel, PPE, exam fees, registration with professional bodies</a:t>
            </a:r>
          </a:p>
        </p:txBody>
      </p:sp>
      <p:sp>
        <p:nvSpPr>
          <p:cNvPr id="5" name="Rectangle 4">
            <a:extLst>
              <a:ext uri="{FF2B5EF4-FFF2-40B4-BE49-F238E27FC236}">
                <a16:creationId xmlns:a16="http://schemas.microsoft.com/office/drawing/2014/main" id="{4C645A9C-9FD1-48A7-89FB-70BFE7011BAE}"/>
              </a:ext>
            </a:extLst>
          </p:cNvPr>
          <p:cNvSpPr/>
          <p:nvPr/>
        </p:nvSpPr>
        <p:spPr>
          <a:xfrm>
            <a:off x="3750011" y="1769592"/>
            <a:ext cx="6661212" cy="978771"/>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From department budget</a:t>
            </a:r>
          </a:p>
        </p:txBody>
      </p:sp>
      <p:sp>
        <p:nvSpPr>
          <p:cNvPr id="10" name="Rectangle 9">
            <a:extLst>
              <a:ext uri="{FF2B5EF4-FFF2-40B4-BE49-F238E27FC236}">
                <a16:creationId xmlns:a16="http://schemas.microsoft.com/office/drawing/2014/main" id="{9C9090BA-1152-4EBA-A58C-9443627E4402}"/>
              </a:ext>
            </a:extLst>
          </p:cNvPr>
          <p:cNvSpPr/>
          <p:nvPr/>
        </p:nvSpPr>
        <p:spPr>
          <a:xfrm>
            <a:off x="3750011" y="2872594"/>
            <a:ext cx="6661212" cy="978771"/>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From central apprenticeship levy (if eligible learner)</a:t>
            </a:r>
          </a:p>
        </p:txBody>
      </p:sp>
      <p:sp>
        <p:nvSpPr>
          <p:cNvPr id="11" name="Rectangle 10">
            <a:extLst>
              <a:ext uri="{FF2B5EF4-FFF2-40B4-BE49-F238E27FC236}">
                <a16:creationId xmlns:a16="http://schemas.microsoft.com/office/drawing/2014/main" id="{8B10D909-D64D-42BD-B380-44DCE4BB432B}"/>
              </a:ext>
            </a:extLst>
          </p:cNvPr>
          <p:cNvSpPr/>
          <p:nvPr/>
        </p:nvSpPr>
        <p:spPr>
          <a:xfrm>
            <a:off x="3750010" y="4013426"/>
            <a:ext cx="6661213" cy="978771"/>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Some central resources available </a:t>
            </a:r>
          </a:p>
        </p:txBody>
      </p:sp>
      <p:sp>
        <p:nvSpPr>
          <p:cNvPr id="12" name="Rectangle 11">
            <a:extLst>
              <a:ext uri="{FF2B5EF4-FFF2-40B4-BE49-F238E27FC236}">
                <a16:creationId xmlns:a16="http://schemas.microsoft.com/office/drawing/2014/main" id="{2DCC1C0C-9515-47AC-9E47-AF5D9DA6DA9C}"/>
              </a:ext>
            </a:extLst>
          </p:cNvPr>
          <p:cNvSpPr/>
          <p:nvPr/>
        </p:nvSpPr>
        <p:spPr>
          <a:xfrm>
            <a:off x="3750011" y="5194885"/>
            <a:ext cx="6661212" cy="978771"/>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From department budget – at discretion of budget holder</a:t>
            </a:r>
          </a:p>
        </p:txBody>
      </p:sp>
      <p:sp>
        <p:nvSpPr>
          <p:cNvPr id="6" name="Slide Number Placeholder 5">
            <a:extLst>
              <a:ext uri="{FF2B5EF4-FFF2-40B4-BE49-F238E27FC236}">
                <a16:creationId xmlns:a16="http://schemas.microsoft.com/office/drawing/2014/main" id="{EE1288F4-8725-4DA0-85B0-65D60C45E3D7}"/>
              </a:ext>
            </a:extLst>
          </p:cNvPr>
          <p:cNvSpPr>
            <a:spLocks noGrp="1"/>
          </p:cNvSpPr>
          <p:nvPr>
            <p:ph type="sldNum" sz="quarter" idx="18"/>
          </p:nvPr>
        </p:nvSpPr>
        <p:spPr/>
        <p:txBody>
          <a:bodyPr/>
          <a:lstStyle/>
          <a:p>
            <a:fld id="{D7E85FC7-13DC-D24B-89C2-5E16CAE8A885}" type="slidenum">
              <a:rPr lang="en-US" smtClean="0"/>
              <a:pPr/>
              <a:t>10</a:t>
            </a:fld>
            <a:endParaRPr lang="en-US" dirty="0"/>
          </a:p>
        </p:txBody>
      </p:sp>
    </p:spTree>
    <p:extLst>
      <p:ext uri="{BB962C8B-B14F-4D97-AF65-F5344CB8AC3E}">
        <p14:creationId xmlns:p14="http://schemas.microsoft.com/office/powerpoint/2010/main" val="2669246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10534C-2661-48DA-9995-F39E82BDD860}"/>
              </a:ext>
            </a:extLst>
          </p:cNvPr>
          <p:cNvSpPr>
            <a:spLocks noGrp="1"/>
          </p:cNvSpPr>
          <p:nvPr>
            <p:ph type="title" idx="4294967295"/>
          </p:nvPr>
        </p:nvSpPr>
        <p:spPr>
          <a:xfrm>
            <a:off x="711200" y="376238"/>
            <a:ext cx="10493375" cy="736600"/>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6350" marR="0" lvl="0" indent="0" algn="ctr" defTabSz="914400" rtl="0" eaLnBrk="1" fontAlgn="auto" latinLnBrk="0" hangingPunct="1">
              <a:lnSpc>
                <a:spcPct val="130000"/>
              </a:lnSpc>
              <a:spcBef>
                <a:spcPts val="0"/>
              </a:spcBef>
              <a:spcAft>
                <a:spcPts val="0"/>
              </a:spcAft>
              <a:buClrTx/>
              <a:buSzPct val="100000"/>
              <a:buFont typeface="Wingdings" pitchFamily="2" charset="2"/>
              <a:buNone/>
              <a:tabLst/>
              <a:defRPr/>
            </a:pPr>
            <a:r>
              <a:rPr kumimoji="0" lang="en-GB" sz="3200" b="0" i="0" u="none" strike="noStrike" kern="1200" cap="none" spc="0" normalizeH="0" baseline="0" noProof="0" dirty="0">
                <a:ln>
                  <a:noFill/>
                </a:ln>
                <a:solidFill>
                  <a:schemeClr val="tx1"/>
                </a:solidFill>
                <a:effectLst/>
                <a:uLnTx/>
                <a:uFillTx/>
                <a:latin typeface="+mj-lt"/>
                <a:ea typeface="+mn-ea"/>
                <a:cs typeface="+mn-cs"/>
              </a:rPr>
              <a:t>Apprenticeship Standards</a:t>
            </a:r>
          </a:p>
        </p:txBody>
      </p:sp>
      <p:grpSp>
        <p:nvGrpSpPr>
          <p:cNvPr id="4" name="Group 3" descr="Graphic to show information about the gateway progress, on programme learning and assessment, End Point Assessment &amp; regulation">
            <a:extLst>
              <a:ext uri="{FF2B5EF4-FFF2-40B4-BE49-F238E27FC236}">
                <a16:creationId xmlns:a16="http://schemas.microsoft.com/office/drawing/2014/main" id="{7265796E-5836-4912-B698-EFA9A37A5890}"/>
              </a:ext>
            </a:extLst>
          </p:cNvPr>
          <p:cNvGrpSpPr/>
          <p:nvPr/>
        </p:nvGrpSpPr>
        <p:grpSpPr>
          <a:xfrm>
            <a:off x="711527" y="1177121"/>
            <a:ext cx="10768946" cy="5426262"/>
            <a:chOff x="711527" y="1177121"/>
            <a:chExt cx="10768946" cy="5426262"/>
          </a:xfrm>
        </p:grpSpPr>
        <p:sp>
          <p:nvSpPr>
            <p:cNvPr id="2" name="TextBox 1">
              <a:extLst>
                <a:ext uri="{FF2B5EF4-FFF2-40B4-BE49-F238E27FC236}">
                  <a16:creationId xmlns:a16="http://schemas.microsoft.com/office/drawing/2014/main" id="{241AFD1D-1722-4CB3-BFE4-AFC60F0873AB}"/>
                </a:ext>
              </a:extLst>
            </p:cNvPr>
            <p:cNvSpPr txBox="1"/>
            <p:nvPr/>
          </p:nvSpPr>
          <p:spPr>
            <a:xfrm>
              <a:off x="711527" y="4212677"/>
              <a:ext cx="1502228" cy="1754326"/>
            </a:xfrm>
            <a:prstGeom prst="rect">
              <a:avLst/>
            </a:prstGeom>
            <a:noFill/>
            <a:ln>
              <a:solidFill>
                <a:srgbClr val="0070C0"/>
              </a:solidFill>
            </a:ln>
          </p:spPr>
          <p:txBody>
            <a:bodyPr wrap="square" rtlCol="0">
              <a:spAutoFit/>
            </a:bodyPr>
            <a:lstStyle/>
            <a:p>
              <a:r>
                <a:rPr lang="en-GB" sz="900" b="1" dirty="0"/>
                <a:t>The Role of the Training Provider:</a:t>
              </a:r>
            </a:p>
            <a:p>
              <a:pPr marL="171450" indent="-171450">
                <a:buFont typeface="Arial" panose="020B0604020202020204" pitchFamily="34" charset="0"/>
                <a:buChar char="•"/>
              </a:pPr>
              <a:r>
                <a:rPr lang="en-GB" sz="900" dirty="0"/>
                <a:t>Map out the 20% </a:t>
              </a:r>
            </a:p>
            <a:p>
              <a:pPr marL="171450" indent="-171450">
                <a:buFont typeface="Arial" panose="020B0604020202020204" pitchFamily="34" charset="0"/>
                <a:buChar char="•"/>
              </a:pPr>
              <a:r>
                <a:rPr lang="en-GB" sz="900" dirty="0"/>
                <a:t>Theoretic unput </a:t>
              </a:r>
            </a:p>
            <a:p>
              <a:pPr marL="171450" indent="-171450">
                <a:buFont typeface="Arial" panose="020B0604020202020204" pitchFamily="34" charset="0"/>
                <a:buChar char="•"/>
              </a:pPr>
              <a:r>
                <a:rPr lang="en-GB" sz="900" dirty="0"/>
                <a:t>Schedule of learning</a:t>
              </a:r>
            </a:p>
            <a:p>
              <a:pPr marL="171450" indent="-171450">
                <a:buFont typeface="Arial" panose="020B0604020202020204" pitchFamily="34" charset="0"/>
                <a:buChar char="•"/>
              </a:pPr>
              <a:r>
                <a:rPr lang="en-GB" sz="900" dirty="0"/>
                <a:t>Assessor visits</a:t>
              </a:r>
            </a:p>
            <a:p>
              <a:pPr marL="171450" indent="-171450">
                <a:buFont typeface="Arial" panose="020B0604020202020204" pitchFamily="34" charset="0"/>
                <a:buChar char="•"/>
              </a:pPr>
              <a:r>
                <a:rPr lang="en-GB" sz="900" dirty="0"/>
                <a:t>E-portfolio systems</a:t>
              </a:r>
            </a:p>
            <a:p>
              <a:pPr marL="171450" indent="-171450">
                <a:buFont typeface="Arial" panose="020B0604020202020204" pitchFamily="34" charset="0"/>
                <a:buChar char="•"/>
              </a:pPr>
              <a:r>
                <a:rPr lang="en-GB" sz="900" dirty="0"/>
                <a:t>Set assignments and prepare apprentice &amp; employer for EPA</a:t>
              </a:r>
            </a:p>
            <a:p>
              <a:pPr marL="171450" indent="-171450">
                <a:buFont typeface="Arial" panose="020B0604020202020204" pitchFamily="34" charset="0"/>
                <a:buChar char="•"/>
              </a:pPr>
              <a:r>
                <a:rPr lang="en-GB" sz="900" dirty="0"/>
                <a:t>Additional support (</a:t>
              </a:r>
              <a:r>
                <a:rPr lang="en-GB" sz="900" dirty="0" err="1"/>
                <a:t>inc</a:t>
              </a:r>
              <a:r>
                <a:rPr lang="en-GB" sz="900" dirty="0"/>
                <a:t> for English &amp; maths)</a:t>
              </a:r>
            </a:p>
          </p:txBody>
        </p:sp>
        <p:sp>
          <p:nvSpPr>
            <p:cNvPr id="8" name="TextBox 7">
              <a:extLst>
                <a:ext uri="{FF2B5EF4-FFF2-40B4-BE49-F238E27FC236}">
                  <a16:creationId xmlns:a16="http://schemas.microsoft.com/office/drawing/2014/main" id="{67DDD16F-1079-4FE8-87B2-8FE323877317}"/>
                </a:ext>
              </a:extLst>
            </p:cNvPr>
            <p:cNvSpPr txBox="1"/>
            <p:nvPr/>
          </p:nvSpPr>
          <p:spPr>
            <a:xfrm>
              <a:off x="9978245" y="1304929"/>
              <a:ext cx="1502228" cy="1338828"/>
            </a:xfrm>
            <a:prstGeom prst="rect">
              <a:avLst/>
            </a:prstGeom>
            <a:noFill/>
            <a:ln>
              <a:solidFill>
                <a:srgbClr val="0070C0"/>
              </a:solidFill>
            </a:ln>
          </p:spPr>
          <p:txBody>
            <a:bodyPr wrap="square" rtlCol="0">
              <a:spAutoFit/>
            </a:bodyPr>
            <a:lstStyle/>
            <a:p>
              <a:r>
                <a:rPr lang="en-GB" sz="900" b="1" dirty="0"/>
                <a:t>EPA:</a:t>
              </a:r>
            </a:p>
            <a:p>
              <a:pPr marL="171450" indent="-171450">
                <a:buFont typeface="Arial" panose="020B0604020202020204" pitchFamily="34" charset="0"/>
                <a:buChar char="•"/>
              </a:pPr>
              <a:r>
                <a:rPr lang="en-GB" sz="900" dirty="0"/>
                <a:t>May include qual e.g. degree</a:t>
              </a:r>
            </a:p>
            <a:p>
              <a:pPr marL="171450" indent="-171450">
                <a:buFont typeface="Arial" panose="020B0604020202020204" pitchFamily="34" charset="0"/>
                <a:buChar char="•"/>
              </a:pPr>
              <a:r>
                <a:rPr lang="en-GB" sz="900" dirty="0"/>
                <a:t>Work based project</a:t>
              </a:r>
            </a:p>
            <a:p>
              <a:pPr marL="171450" indent="-171450">
                <a:buFont typeface="Arial" panose="020B0604020202020204" pitchFamily="34" charset="0"/>
                <a:buChar char="•"/>
              </a:pPr>
              <a:r>
                <a:rPr lang="en-GB" sz="900" dirty="0"/>
                <a:t>Employer approval</a:t>
              </a:r>
            </a:p>
            <a:p>
              <a:pPr marL="171450" indent="-171450">
                <a:buFont typeface="Arial" panose="020B0604020202020204" pitchFamily="34" charset="0"/>
                <a:buChar char="•"/>
              </a:pPr>
              <a:r>
                <a:rPr lang="en-GB" sz="900" dirty="0"/>
                <a:t>Portfolio/showcase</a:t>
              </a:r>
            </a:p>
            <a:p>
              <a:pPr marL="171450" indent="-171450">
                <a:buFont typeface="Arial" panose="020B0604020202020204" pitchFamily="34" charset="0"/>
                <a:buChar char="•"/>
              </a:pPr>
              <a:r>
                <a:rPr lang="en-GB" sz="900" dirty="0"/>
                <a:t>Exams</a:t>
              </a:r>
            </a:p>
            <a:p>
              <a:pPr marL="171450" indent="-171450">
                <a:buFont typeface="Arial" panose="020B0604020202020204" pitchFamily="34" charset="0"/>
                <a:buChar char="•"/>
              </a:pPr>
              <a:r>
                <a:rPr lang="en-GB" sz="900" dirty="0"/>
                <a:t>Independently assessed</a:t>
              </a:r>
            </a:p>
          </p:txBody>
        </p:sp>
        <p:sp>
          <p:nvSpPr>
            <p:cNvPr id="9" name="TextBox 8">
              <a:extLst>
                <a:ext uri="{FF2B5EF4-FFF2-40B4-BE49-F238E27FC236}">
                  <a16:creationId xmlns:a16="http://schemas.microsoft.com/office/drawing/2014/main" id="{5778A701-C600-4DC3-BA70-8F6922F3E875}"/>
                </a:ext>
              </a:extLst>
            </p:cNvPr>
            <p:cNvSpPr txBox="1"/>
            <p:nvPr/>
          </p:nvSpPr>
          <p:spPr>
            <a:xfrm>
              <a:off x="711527" y="1304929"/>
              <a:ext cx="1502228" cy="2585323"/>
            </a:xfrm>
            <a:prstGeom prst="rect">
              <a:avLst/>
            </a:prstGeom>
            <a:noFill/>
            <a:ln>
              <a:solidFill>
                <a:srgbClr val="0070C0"/>
              </a:solidFill>
            </a:ln>
          </p:spPr>
          <p:txBody>
            <a:bodyPr wrap="square" rtlCol="0">
              <a:spAutoFit/>
            </a:bodyPr>
            <a:lstStyle/>
            <a:p>
              <a:r>
                <a:rPr lang="en-GB" sz="900" b="1" dirty="0"/>
                <a:t>Regulation:</a:t>
              </a:r>
            </a:p>
            <a:p>
              <a:pPr marL="171450" indent="-171450">
                <a:buFont typeface="Arial" panose="020B0604020202020204" pitchFamily="34" charset="0"/>
                <a:buChar char="•"/>
              </a:pPr>
              <a:r>
                <a:rPr lang="en-GB" sz="900" dirty="0"/>
                <a:t>ESFA – funding rules (e.g. 20% rule, contracts, apprentice eligibility &amp; quality of provision); compliance &amp; complaints; National Apprenticeship Service</a:t>
              </a:r>
            </a:p>
            <a:p>
              <a:pPr marL="171450" indent="-171450">
                <a:buFont typeface="Arial" panose="020B0604020202020204" pitchFamily="34" charset="0"/>
                <a:buChar char="•"/>
              </a:pPr>
              <a:r>
                <a:rPr lang="en-GB" sz="900" dirty="0"/>
                <a:t>Institute for Apprenticeships &amp; Technical Education (</a:t>
              </a:r>
              <a:r>
                <a:rPr lang="en-GB" sz="900" dirty="0" err="1"/>
                <a:t>IfATE</a:t>
              </a:r>
              <a:r>
                <a:rPr lang="en-GB" sz="900" dirty="0"/>
                <a:t>) – development &amp; quality of </a:t>
              </a:r>
              <a:r>
                <a:rPr lang="en-GB" sz="900" dirty="0" err="1"/>
                <a:t>stds</a:t>
              </a:r>
              <a:r>
                <a:rPr lang="en-GB" sz="900" dirty="0"/>
                <a:t>, funding caps</a:t>
              </a:r>
            </a:p>
            <a:p>
              <a:pPr marL="171450" indent="-171450">
                <a:buFont typeface="Arial" panose="020B0604020202020204" pitchFamily="34" charset="0"/>
                <a:buChar char="•"/>
              </a:pPr>
              <a:r>
                <a:rPr lang="en-GB" sz="900" dirty="0"/>
                <a:t>OFTED/QAA – inspectorate for providers</a:t>
              </a:r>
            </a:p>
          </p:txBody>
        </p:sp>
        <p:pic>
          <p:nvPicPr>
            <p:cNvPr id="7" name="Content Placeholder 3" descr="Graphic to show what is included within an apprenticeship standard - including skills, knowledge and behaviours which will practically observed, alongside a graded interview, at the End Point Assessment.">
              <a:extLst>
                <a:ext uri="{FF2B5EF4-FFF2-40B4-BE49-F238E27FC236}">
                  <a16:creationId xmlns:a16="http://schemas.microsoft.com/office/drawing/2014/main" id="{6E430F04-B35D-45DB-B43D-47BB573D98B4}"/>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74965" y="1177121"/>
              <a:ext cx="6842070" cy="5426262"/>
            </a:xfrm>
            <a:prstGeom prst="rect">
              <a:avLst/>
            </a:prstGeom>
            <a:noFill/>
            <a:ln>
              <a:noFill/>
            </a:ln>
          </p:spPr>
        </p:pic>
      </p:grpSp>
      <p:sp>
        <p:nvSpPr>
          <p:cNvPr id="6" name="Slide Number Placeholder 5">
            <a:extLst>
              <a:ext uri="{FF2B5EF4-FFF2-40B4-BE49-F238E27FC236}">
                <a16:creationId xmlns:a16="http://schemas.microsoft.com/office/drawing/2014/main" id="{EE1288F4-8725-4DA0-85B0-65D60C45E3D7}"/>
              </a:ext>
            </a:extLst>
          </p:cNvPr>
          <p:cNvSpPr>
            <a:spLocks noGrp="1"/>
          </p:cNvSpPr>
          <p:nvPr>
            <p:ph type="sldNum" sz="quarter" idx="18"/>
          </p:nvPr>
        </p:nvSpPr>
        <p:spPr/>
        <p:txBody>
          <a:bodyPr/>
          <a:lstStyle/>
          <a:p>
            <a:fld id="{D7E85FC7-13DC-D24B-89C2-5E16CAE8A885}" type="slidenum">
              <a:rPr lang="en-US" smtClean="0"/>
              <a:pPr/>
              <a:t>11</a:t>
            </a:fld>
            <a:endParaRPr lang="en-US" dirty="0"/>
          </a:p>
        </p:txBody>
      </p:sp>
    </p:spTree>
    <p:extLst>
      <p:ext uri="{BB962C8B-B14F-4D97-AF65-F5344CB8AC3E}">
        <p14:creationId xmlns:p14="http://schemas.microsoft.com/office/powerpoint/2010/main" val="2531410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10534C-2661-48DA-9995-F39E82BDD860}"/>
              </a:ext>
            </a:extLst>
          </p:cNvPr>
          <p:cNvSpPr>
            <a:spLocks noGrp="1"/>
          </p:cNvSpPr>
          <p:nvPr>
            <p:ph type="title" idx="4294967295"/>
          </p:nvPr>
        </p:nvSpPr>
        <p:spPr>
          <a:xfrm>
            <a:off x="1117600" y="698500"/>
            <a:ext cx="10493375" cy="736600"/>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6350" marR="0" lvl="0" indent="0" algn="l" defTabSz="914400" rtl="0" eaLnBrk="1" fontAlgn="auto" latinLnBrk="0" hangingPunct="1">
              <a:lnSpc>
                <a:spcPct val="130000"/>
              </a:lnSpc>
              <a:spcBef>
                <a:spcPts val="0"/>
              </a:spcBef>
              <a:spcAft>
                <a:spcPts val="0"/>
              </a:spcAft>
              <a:buClrTx/>
              <a:buSzPct val="100000"/>
              <a:buFont typeface="Wingdings" pitchFamily="2" charset="2"/>
              <a:buNone/>
              <a:tabLst/>
              <a:defRPr/>
            </a:pPr>
            <a:r>
              <a:rPr kumimoji="0" lang="en-GB" sz="3200" b="0" i="0" u="none" strike="noStrike" kern="1200" cap="none" spc="0" normalizeH="0" baseline="0" noProof="0" dirty="0">
                <a:ln>
                  <a:noFill/>
                </a:ln>
                <a:solidFill>
                  <a:schemeClr val="tx1"/>
                </a:solidFill>
                <a:effectLst/>
                <a:uLnTx/>
                <a:uFillTx/>
                <a:latin typeface="+mj-lt"/>
                <a:ea typeface="+mn-ea"/>
                <a:cs typeface="+mn-cs"/>
              </a:rPr>
              <a:t>What do line managers need to do/consider?</a:t>
            </a:r>
          </a:p>
        </p:txBody>
      </p:sp>
      <p:sp>
        <p:nvSpPr>
          <p:cNvPr id="5" name="Text Placeholder 4">
            <a:extLst>
              <a:ext uri="{FF2B5EF4-FFF2-40B4-BE49-F238E27FC236}">
                <a16:creationId xmlns:a16="http://schemas.microsoft.com/office/drawing/2014/main" id="{6ABF0438-E02E-43F5-89C1-EF60B4A42931}"/>
              </a:ext>
            </a:extLst>
          </p:cNvPr>
          <p:cNvSpPr>
            <a:spLocks noGrp="1"/>
          </p:cNvSpPr>
          <p:nvPr>
            <p:ph type="body" sz="quarter" idx="21"/>
          </p:nvPr>
        </p:nvSpPr>
        <p:spPr>
          <a:xfrm>
            <a:off x="788126" y="1309368"/>
            <a:ext cx="10615748" cy="5002893"/>
          </a:xfrm>
        </p:spPr>
        <p:txBody>
          <a:bodyPr/>
          <a:lstStyle/>
          <a:p>
            <a:r>
              <a:rPr lang="en-GB" sz="1800" dirty="0"/>
              <a:t>If you have recruited a new apprentice straight out of education, they may have limited experience of expectations of them going into their first paid job – your support &amp; clear direction will be key</a:t>
            </a:r>
          </a:p>
          <a:p>
            <a:r>
              <a:rPr lang="en-GB" sz="1800" dirty="0"/>
              <a:t>Apprentices may be doing a lot of things for the first time – help them prepare &amp; feel confident – e.g. facilitate shadowing, training, feedback</a:t>
            </a:r>
          </a:p>
          <a:p>
            <a:r>
              <a:rPr lang="en-GB" sz="1800" dirty="0"/>
              <a:t>Consider networking opportunities for your apprentice</a:t>
            </a:r>
          </a:p>
          <a:p>
            <a:r>
              <a:rPr lang="en-GB" sz="1800" dirty="0"/>
              <a:t>Become familiar with the apprenticeship standard and the knowledge, skills and behaviours that the training covers; look for ways to help reinforce their learning; build in extra support/training; develop an understanding of the EPA requirements </a:t>
            </a:r>
          </a:p>
          <a:p>
            <a:r>
              <a:rPr lang="en-GB" sz="1800" dirty="0"/>
              <a:t>Ensure we are adequately safeguarding our apprentices and aware of training </a:t>
            </a:r>
            <a:r>
              <a:rPr lang="en-GB" sz="1800"/>
              <a:t>provider’s procedures</a:t>
            </a:r>
            <a:endParaRPr lang="en-GB" sz="1800" dirty="0"/>
          </a:p>
          <a:p>
            <a:r>
              <a:rPr lang="en-GB" sz="1800" dirty="0"/>
              <a:t>Ensure you have a copy of the commitment statement covering:</a:t>
            </a:r>
          </a:p>
          <a:p>
            <a:pPr lvl="2"/>
            <a:r>
              <a:rPr lang="en-GB" sz="1400" dirty="0"/>
              <a:t>What the training will consist of and a schedule of when &amp; how it will happen</a:t>
            </a:r>
          </a:p>
          <a:p>
            <a:pPr lvl="2"/>
            <a:r>
              <a:rPr lang="en-GB" sz="1400" dirty="0"/>
              <a:t>Details of what each partner is committing to deliver, including relevant employer responsibilities for on-the-job training and time for off-the-job learning </a:t>
            </a:r>
          </a:p>
          <a:p>
            <a:pPr lvl="2"/>
            <a:r>
              <a:rPr lang="en-GB" sz="1400" dirty="0"/>
              <a:t>Who to contact and how to handle queries or resolve complaints </a:t>
            </a:r>
          </a:p>
          <a:p>
            <a:endParaRPr lang="en-GB" sz="2000" dirty="0"/>
          </a:p>
          <a:p>
            <a:pPr marL="6350" lvl="1" indent="0">
              <a:buNone/>
            </a:pPr>
            <a:endParaRPr lang="en-GB" sz="2000" dirty="0"/>
          </a:p>
          <a:p>
            <a:pPr lvl="1"/>
            <a:endParaRPr lang="en-GB" sz="1100" dirty="0"/>
          </a:p>
        </p:txBody>
      </p:sp>
      <p:sp>
        <p:nvSpPr>
          <p:cNvPr id="6" name="Slide Number Placeholder 5">
            <a:extLst>
              <a:ext uri="{FF2B5EF4-FFF2-40B4-BE49-F238E27FC236}">
                <a16:creationId xmlns:a16="http://schemas.microsoft.com/office/drawing/2014/main" id="{EE1288F4-8725-4DA0-85B0-65D60C45E3D7}"/>
              </a:ext>
            </a:extLst>
          </p:cNvPr>
          <p:cNvSpPr>
            <a:spLocks noGrp="1"/>
          </p:cNvSpPr>
          <p:nvPr>
            <p:ph type="sldNum" sz="quarter" idx="18"/>
          </p:nvPr>
        </p:nvSpPr>
        <p:spPr/>
        <p:txBody>
          <a:bodyPr/>
          <a:lstStyle/>
          <a:p>
            <a:fld id="{D7E85FC7-13DC-D24B-89C2-5E16CAE8A885}" type="slidenum">
              <a:rPr lang="en-US" smtClean="0"/>
              <a:pPr/>
              <a:t>12</a:t>
            </a:fld>
            <a:endParaRPr lang="en-US" dirty="0"/>
          </a:p>
        </p:txBody>
      </p:sp>
    </p:spTree>
    <p:extLst>
      <p:ext uri="{BB962C8B-B14F-4D97-AF65-F5344CB8AC3E}">
        <p14:creationId xmlns:p14="http://schemas.microsoft.com/office/powerpoint/2010/main" val="2670495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10534C-2661-48DA-9995-F39E82BDD860}"/>
              </a:ext>
            </a:extLst>
          </p:cNvPr>
          <p:cNvSpPr>
            <a:spLocks noGrp="1"/>
          </p:cNvSpPr>
          <p:nvPr>
            <p:ph type="title" idx="4294967295"/>
          </p:nvPr>
        </p:nvSpPr>
        <p:spPr>
          <a:xfrm>
            <a:off x="1184275" y="406400"/>
            <a:ext cx="10493375" cy="1300163"/>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6350" marR="0" lvl="0" indent="0" algn="l" defTabSz="914400" rtl="0" eaLnBrk="1" fontAlgn="auto" latinLnBrk="0" hangingPunct="1">
              <a:lnSpc>
                <a:spcPct val="130000"/>
              </a:lnSpc>
              <a:spcBef>
                <a:spcPts val="0"/>
              </a:spcBef>
              <a:spcAft>
                <a:spcPts val="0"/>
              </a:spcAft>
              <a:buClrTx/>
              <a:buSzPct val="100000"/>
              <a:buFont typeface="Wingdings" pitchFamily="2" charset="2"/>
              <a:buNone/>
              <a:tabLst/>
              <a:defRPr/>
            </a:pPr>
            <a:r>
              <a:rPr kumimoji="0" lang="en-GB" sz="3200" b="0" i="0" u="none" strike="noStrike" kern="1200" cap="none" spc="0" normalizeH="0" baseline="0" noProof="0" dirty="0">
                <a:ln>
                  <a:noFill/>
                </a:ln>
                <a:solidFill>
                  <a:schemeClr val="tx1"/>
                </a:solidFill>
                <a:effectLst/>
                <a:uLnTx/>
                <a:uFillTx/>
                <a:latin typeface="+mj-lt"/>
                <a:ea typeface="+mn-ea"/>
                <a:cs typeface="+mn-cs"/>
              </a:rPr>
              <a:t>What do line managers need to do/consider? (continued)</a:t>
            </a:r>
          </a:p>
        </p:txBody>
      </p:sp>
      <p:sp>
        <p:nvSpPr>
          <p:cNvPr id="5" name="Text Placeholder 4">
            <a:extLst>
              <a:ext uri="{FF2B5EF4-FFF2-40B4-BE49-F238E27FC236}">
                <a16:creationId xmlns:a16="http://schemas.microsoft.com/office/drawing/2014/main" id="{6ABF0438-E02E-43F5-89C1-EF60B4A42931}"/>
              </a:ext>
            </a:extLst>
          </p:cNvPr>
          <p:cNvSpPr>
            <a:spLocks noGrp="1"/>
          </p:cNvSpPr>
          <p:nvPr>
            <p:ph type="body" sz="quarter" idx="21"/>
          </p:nvPr>
        </p:nvSpPr>
        <p:spPr>
          <a:xfrm>
            <a:off x="788126" y="1529462"/>
            <a:ext cx="10615748" cy="4688839"/>
          </a:xfrm>
        </p:spPr>
        <p:txBody>
          <a:bodyPr/>
          <a:lstStyle/>
          <a:p>
            <a:pPr marL="349250" lvl="1" indent="-342900">
              <a:buFont typeface="Wingdings" pitchFamily="2" charset="2"/>
              <a:buChar char="§"/>
            </a:pPr>
            <a:r>
              <a:rPr lang="en-GB" dirty="0"/>
              <a:t>Ensure that 16/17 years olds do not work more than 8 </a:t>
            </a:r>
            <a:r>
              <a:rPr lang="en-GB" dirty="0" err="1"/>
              <a:t>hpd</a:t>
            </a:r>
            <a:r>
              <a:rPr lang="en-GB" dirty="0"/>
              <a:t> and 40 </a:t>
            </a:r>
            <a:r>
              <a:rPr lang="en-GB" dirty="0" err="1"/>
              <a:t>hpw</a:t>
            </a:r>
            <a:r>
              <a:rPr lang="en-GB" dirty="0"/>
              <a:t> and have appropriate breaks; records of working hours should be kept for 2 years from the date they were made - </a:t>
            </a:r>
            <a:r>
              <a:rPr lang="en-GB" dirty="0">
                <a:hlinkClick r:id="rId2"/>
              </a:rPr>
              <a:t>Rules on working hours for young workers: Young workers, apprentices and work experience - </a:t>
            </a:r>
            <a:r>
              <a:rPr lang="en-GB" dirty="0" err="1">
                <a:hlinkClick r:id="rId2"/>
              </a:rPr>
              <a:t>Acas</a:t>
            </a:r>
            <a:endParaRPr lang="en-GB" dirty="0"/>
          </a:p>
          <a:p>
            <a:pPr marL="349250" lvl="1" indent="-342900">
              <a:buFont typeface="Wingdings" pitchFamily="2" charset="2"/>
              <a:buChar char="§"/>
            </a:pPr>
            <a:r>
              <a:rPr lang="en-GB" dirty="0"/>
              <a:t>Use it as an opportunity to invest in your knowledge &amp; skills in helping to set someone on a great future career path</a:t>
            </a:r>
          </a:p>
          <a:p>
            <a:pPr marL="349250" lvl="1" indent="-342900">
              <a:buFont typeface="Wingdings" pitchFamily="2" charset="2"/>
              <a:buChar char="§"/>
            </a:pPr>
            <a:r>
              <a:rPr lang="en-GB" dirty="0"/>
              <a:t>Set up regular catch ups with your apprentice (to review progress, goals and plan work activities/projects) and consider assigning them a workplace mentor</a:t>
            </a:r>
          </a:p>
          <a:p>
            <a:pPr marL="349250" lvl="1" indent="-342900">
              <a:buFont typeface="Wingdings" pitchFamily="2" charset="2"/>
              <a:buChar char="§"/>
            </a:pPr>
            <a:r>
              <a:rPr lang="en-GB" dirty="0"/>
              <a:t>Ensure the Employee Apprenticeships Manager is kept updated and raise any apprenticeship related issues with them</a:t>
            </a:r>
          </a:p>
          <a:p>
            <a:pPr marL="349250" lvl="1" indent="-342900">
              <a:buFont typeface="Wingdings" pitchFamily="2" charset="2"/>
              <a:buChar char="§"/>
            </a:pPr>
            <a:r>
              <a:rPr lang="en-GB" dirty="0"/>
              <a:t>Use available support for line managers including via the training provider and own line management support/structure (central and local)</a:t>
            </a:r>
          </a:p>
          <a:p>
            <a:pPr marL="349250" lvl="1" indent="-342900">
              <a:buFont typeface="Wingdings" pitchFamily="2" charset="2"/>
              <a:buChar char="§"/>
            </a:pPr>
            <a:r>
              <a:rPr lang="en-GB" dirty="0"/>
              <a:t>Celebrate apprentice success and achievements</a:t>
            </a:r>
          </a:p>
          <a:p>
            <a:pPr marL="349250" lvl="1" indent="-342900">
              <a:buFont typeface="Wingdings" pitchFamily="2" charset="2"/>
              <a:buChar char="§"/>
            </a:pPr>
            <a:r>
              <a:rPr lang="en-GB" dirty="0"/>
              <a:t>Help with advice/support regarding next steps – e.g. careers guidance, help with internal application processes or interview processes</a:t>
            </a:r>
          </a:p>
          <a:p>
            <a:pPr marL="349250" lvl="1" indent="-342900">
              <a:buFont typeface="Wingdings" pitchFamily="2" charset="2"/>
              <a:buChar char="§"/>
            </a:pPr>
            <a:endParaRPr lang="en-GB" sz="1600" dirty="0"/>
          </a:p>
          <a:p>
            <a:pPr lvl="1"/>
            <a:endParaRPr lang="en-GB" sz="1100" dirty="0"/>
          </a:p>
        </p:txBody>
      </p:sp>
      <p:sp>
        <p:nvSpPr>
          <p:cNvPr id="6" name="Slide Number Placeholder 5">
            <a:extLst>
              <a:ext uri="{FF2B5EF4-FFF2-40B4-BE49-F238E27FC236}">
                <a16:creationId xmlns:a16="http://schemas.microsoft.com/office/drawing/2014/main" id="{EE1288F4-8725-4DA0-85B0-65D60C45E3D7}"/>
              </a:ext>
            </a:extLst>
          </p:cNvPr>
          <p:cNvSpPr>
            <a:spLocks noGrp="1"/>
          </p:cNvSpPr>
          <p:nvPr>
            <p:ph type="sldNum" sz="quarter" idx="18"/>
          </p:nvPr>
        </p:nvSpPr>
        <p:spPr/>
        <p:txBody>
          <a:bodyPr/>
          <a:lstStyle/>
          <a:p>
            <a:fld id="{D7E85FC7-13DC-D24B-89C2-5E16CAE8A885}" type="slidenum">
              <a:rPr lang="en-US" smtClean="0"/>
              <a:pPr/>
              <a:t>13</a:t>
            </a:fld>
            <a:endParaRPr lang="en-US" dirty="0"/>
          </a:p>
        </p:txBody>
      </p:sp>
    </p:spTree>
    <p:extLst>
      <p:ext uri="{BB962C8B-B14F-4D97-AF65-F5344CB8AC3E}">
        <p14:creationId xmlns:p14="http://schemas.microsoft.com/office/powerpoint/2010/main" val="4205717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10534C-2661-48DA-9995-F39E82BDD860}"/>
              </a:ext>
            </a:extLst>
          </p:cNvPr>
          <p:cNvSpPr>
            <a:spLocks noGrp="1"/>
          </p:cNvSpPr>
          <p:nvPr>
            <p:ph type="title" idx="4294967295"/>
          </p:nvPr>
        </p:nvSpPr>
        <p:spPr>
          <a:xfrm>
            <a:off x="1443038" y="985838"/>
            <a:ext cx="10493375" cy="736600"/>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6350" marR="0" lvl="0" indent="0" algn="l" defTabSz="914400" rtl="0" eaLnBrk="1" fontAlgn="auto" latinLnBrk="0" hangingPunct="1">
              <a:lnSpc>
                <a:spcPct val="130000"/>
              </a:lnSpc>
              <a:spcBef>
                <a:spcPts val="0"/>
              </a:spcBef>
              <a:spcAft>
                <a:spcPts val="0"/>
              </a:spcAft>
              <a:buClrTx/>
              <a:buSzPct val="100000"/>
              <a:buFont typeface="Wingdings" pitchFamily="2" charset="2"/>
              <a:buNone/>
              <a:tabLst/>
              <a:defRPr/>
            </a:pPr>
            <a:r>
              <a:rPr kumimoji="0" lang="en-GB" sz="3200" b="0" i="0" u="none" strike="noStrike" kern="1200" cap="none" spc="0" normalizeH="0" baseline="0" noProof="0" dirty="0">
                <a:ln>
                  <a:noFill/>
                </a:ln>
                <a:solidFill>
                  <a:schemeClr val="tx1"/>
                </a:solidFill>
                <a:effectLst/>
                <a:uLnTx/>
                <a:uFillTx/>
                <a:latin typeface="+mj-lt"/>
                <a:ea typeface="+mn-ea"/>
                <a:cs typeface="+mn-cs"/>
              </a:rPr>
              <a:t>Where do I find more information?</a:t>
            </a:r>
          </a:p>
        </p:txBody>
      </p:sp>
      <p:sp>
        <p:nvSpPr>
          <p:cNvPr id="5" name="Text Placeholder 4">
            <a:extLst>
              <a:ext uri="{FF2B5EF4-FFF2-40B4-BE49-F238E27FC236}">
                <a16:creationId xmlns:a16="http://schemas.microsoft.com/office/drawing/2014/main" id="{6ABF0438-E02E-43F5-89C1-EF60B4A42931}"/>
              </a:ext>
            </a:extLst>
          </p:cNvPr>
          <p:cNvSpPr>
            <a:spLocks noGrp="1"/>
          </p:cNvSpPr>
          <p:nvPr>
            <p:ph type="body" sz="quarter" idx="21"/>
          </p:nvPr>
        </p:nvSpPr>
        <p:spPr>
          <a:xfrm>
            <a:off x="913955" y="1686051"/>
            <a:ext cx="10616077" cy="4221235"/>
          </a:xfrm>
        </p:spPr>
        <p:txBody>
          <a:bodyPr/>
          <a:lstStyle/>
          <a:p>
            <a:pPr marL="6350" indent="0">
              <a:buNone/>
            </a:pPr>
            <a:endParaRPr lang="en-GB" sz="2000" dirty="0"/>
          </a:p>
          <a:p>
            <a:pPr marL="6350" indent="0">
              <a:buNone/>
            </a:pPr>
            <a:r>
              <a:rPr lang="en-GB" sz="2000" dirty="0"/>
              <a:t>Search for an apprenticeship standard -</a:t>
            </a:r>
            <a:r>
              <a:rPr lang="en-GB" sz="2000" dirty="0">
                <a:solidFill>
                  <a:schemeClr val="tx1"/>
                </a:solidFill>
                <a:hlinkClick r:id="rId2"/>
              </a:rPr>
              <a:t>https://www.instituteforapprenticeships.org/apprenticeship-standards</a:t>
            </a:r>
            <a:r>
              <a:rPr lang="en-GB" sz="2000" dirty="0">
                <a:hlinkClick r:id="rId2"/>
              </a:rPr>
              <a:t>/</a:t>
            </a:r>
            <a:r>
              <a:rPr lang="en-GB" sz="2000" dirty="0"/>
              <a:t>?</a:t>
            </a:r>
          </a:p>
          <a:p>
            <a:pPr marL="6350" indent="0">
              <a:buNone/>
            </a:pPr>
            <a:endParaRPr lang="en-GB" sz="2000" dirty="0"/>
          </a:p>
          <a:p>
            <a:pPr marL="6350" indent="0">
              <a:buNone/>
            </a:pPr>
            <a:r>
              <a:rPr lang="en-GB" sz="2000" dirty="0"/>
              <a:t>Our staff directory page - </a:t>
            </a:r>
            <a:r>
              <a:rPr lang="en-GB" sz="2000" dirty="0">
                <a:hlinkClick r:id="rId3">
                  <a:extLst>
                    <a:ext uri="{A12FA001-AC4F-418D-AE19-62706E023703}">
                      <ahyp:hlinkClr xmlns:ahyp="http://schemas.microsoft.com/office/drawing/2018/hyperlinkcolor" val="tx"/>
                    </a:ext>
                  </a:extLst>
                </a:hlinkClick>
              </a:rPr>
              <a:t>Employee Apprenticeships | University of Essex</a:t>
            </a:r>
            <a:endParaRPr lang="en-GB" sz="2000" dirty="0"/>
          </a:p>
          <a:p>
            <a:pPr marL="6350" indent="0">
              <a:buNone/>
            </a:pPr>
            <a:endParaRPr lang="en-GB" sz="2000" dirty="0"/>
          </a:p>
          <a:p>
            <a:pPr marL="6350" indent="0">
              <a:buNone/>
            </a:pPr>
            <a:r>
              <a:rPr lang="en-GB" sz="2000" dirty="0"/>
              <a:t>Email : Claire Cross, Employee Apprenticeships Manager, </a:t>
            </a:r>
            <a:r>
              <a:rPr lang="en-GB" sz="2000" dirty="0">
                <a:hlinkClick r:id="rId4"/>
              </a:rPr>
              <a:t>claire.cross@essex.gov.uk</a:t>
            </a:r>
            <a:r>
              <a:rPr lang="en-GB" sz="2000" dirty="0"/>
              <a:t> </a:t>
            </a:r>
          </a:p>
        </p:txBody>
      </p:sp>
      <p:sp>
        <p:nvSpPr>
          <p:cNvPr id="6" name="Slide Number Placeholder 5">
            <a:extLst>
              <a:ext uri="{FF2B5EF4-FFF2-40B4-BE49-F238E27FC236}">
                <a16:creationId xmlns:a16="http://schemas.microsoft.com/office/drawing/2014/main" id="{EE1288F4-8725-4DA0-85B0-65D60C45E3D7}"/>
              </a:ext>
            </a:extLst>
          </p:cNvPr>
          <p:cNvSpPr>
            <a:spLocks noGrp="1"/>
          </p:cNvSpPr>
          <p:nvPr>
            <p:ph type="sldNum" sz="quarter" idx="18"/>
          </p:nvPr>
        </p:nvSpPr>
        <p:spPr/>
        <p:txBody>
          <a:bodyPr/>
          <a:lstStyle/>
          <a:p>
            <a:fld id="{D7E85FC7-13DC-D24B-89C2-5E16CAE8A885}" type="slidenum">
              <a:rPr lang="en-US" smtClean="0"/>
              <a:pPr/>
              <a:t>14</a:t>
            </a:fld>
            <a:endParaRPr lang="en-US" dirty="0"/>
          </a:p>
        </p:txBody>
      </p:sp>
    </p:spTree>
    <p:extLst>
      <p:ext uri="{BB962C8B-B14F-4D97-AF65-F5344CB8AC3E}">
        <p14:creationId xmlns:p14="http://schemas.microsoft.com/office/powerpoint/2010/main" val="974101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D489E3E-B183-464A-ABCC-D5F6AA5A24A2}"/>
              </a:ext>
            </a:extLst>
          </p:cNvPr>
          <p:cNvSpPr>
            <a:spLocks noGrp="1"/>
          </p:cNvSpPr>
          <p:nvPr>
            <p:ph type="title" idx="4294967295"/>
          </p:nvPr>
        </p:nvSpPr>
        <p:spPr>
          <a:xfrm>
            <a:off x="1487488" y="1844675"/>
            <a:ext cx="10493375" cy="1116013"/>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6350" marR="0" lvl="0" indent="0" algn="l" defTabSz="914400" rtl="0" eaLnBrk="1" fontAlgn="auto" latinLnBrk="0" hangingPunct="1">
              <a:lnSpc>
                <a:spcPct val="130000"/>
              </a:lnSpc>
              <a:spcBef>
                <a:spcPts val="0"/>
              </a:spcBef>
              <a:spcAft>
                <a:spcPts val="0"/>
              </a:spcAft>
              <a:buClrTx/>
              <a:buSzPct val="100000"/>
              <a:buFont typeface="Wingdings" pitchFamily="2" charset="2"/>
              <a:buNone/>
              <a:tabLst/>
              <a:defRPr/>
            </a:pPr>
            <a:r>
              <a:rPr kumimoji="0" lang="en-GB" sz="4800" b="0" i="0" u="none" strike="noStrike" kern="1200" cap="none" spc="0" normalizeH="0" baseline="0" noProof="0" dirty="0">
                <a:ln>
                  <a:noFill/>
                </a:ln>
                <a:solidFill>
                  <a:schemeClr val="tx1"/>
                </a:solidFill>
                <a:effectLst/>
                <a:uLnTx/>
                <a:uFillTx/>
                <a:latin typeface="+mj-lt"/>
                <a:ea typeface="+mn-ea"/>
                <a:cs typeface="+mn-cs"/>
              </a:rPr>
              <a:t>Contents</a:t>
            </a:r>
          </a:p>
        </p:txBody>
      </p:sp>
      <p:sp>
        <p:nvSpPr>
          <p:cNvPr id="5" name="Text Placeholder 4">
            <a:extLst>
              <a:ext uri="{FF2B5EF4-FFF2-40B4-BE49-F238E27FC236}">
                <a16:creationId xmlns:a16="http://schemas.microsoft.com/office/drawing/2014/main" id="{788EECD4-A563-40CD-913D-2CB6881757B5}"/>
              </a:ext>
            </a:extLst>
          </p:cNvPr>
          <p:cNvSpPr>
            <a:spLocks noGrp="1"/>
          </p:cNvSpPr>
          <p:nvPr>
            <p:ph type="body" sz="quarter" idx="28"/>
          </p:nvPr>
        </p:nvSpPr>
        <p:spPr>
          <a:xfrm>
            <a:off x="1009195" y="3897201"/>
            <a:ext cx="9502775" cy="2438400"/>
          </a:xfrm>
        </p:spPr>
        <p:txBody>
          <a:bodyPr/>
          <a:lstStyle/>
          <a:p>
            <a:pPr marL="292100" indent="-285750">
              <a:buFont typeface="Arial" panose="020B0604020202020204" pitchFamily="34" charset="0"/>
              <a:buChar char="•"/>
            </a:pPr>
            <a:r>
              <a:rPr lang="en-GB" sz="1600" dirty="0"/>
              <a:t>What is an apprenticeship?</a:t>
            </a:r>
          </a:p>
          <a:p>
            <a:pPr marL="292100" indent="-285750">
              <a:buFont typeface="Arial" panose="020B0604020202020204" pitchFamily="34" charset="0"/>
              <a:buChar char="•"/>
            </a:pPr>
            <a:r>
              <a:rPr lang="en-GB" sz="1600" dirty="0"/>
              <a:t>Who are they for?</a:t>
            </a:r>
          </a:p>
          <a:p>
            <a:pPr marL="292100" indent="-285750">
              <a:buFont typeface="Arial" panose="020B0604020202020204" pitchFamily="34" charset="0"/>
              <a:buChar char="•"/>
            </a:pPr>
            <a:r>
              <a:rPr lang="en-GB" sz="1600" dirty="0"/>
              <a:t>Some of the myths about the apprenticeship programme</a:t>
            </a:r>
          </a:p>
          <a:p>
            <a:pPr marL="292100" indent="-285750">
              <a:buFont typeface="Arial" panose="020B0604020202020204" pitchFamily="34" charset="0"/>
              <a:buChar char="•"/>
            </a:pPr>
            <a:r>
              <a:rPr lang="en-GB" sz="1600" dirty="0"/>
              <a:t>What are the benefits of hiring apprentices?</a:t>
            </a:r>
          </a:p>
          <a:p>
            <a:pPr marL="292100" indent="-285750">
              <a:buFont typeface="Arial" panose="020B0604020202020204" pitchFamily="34" charset="0"/>
              <a:buChar char="•"/>
            </a:pPr>
            <a:r>
              <a:rPr lang="en-GB" sz="1600" dirty="0"/>
              <a:t>What are the employer responsibilities?</a:t>
            </a:r>
          </a:p>
          <a:p>
            <a:pPr marL="292100" indent="-285750">
              <a:buFont typeface="Arial" panose="020B0604020202020204" pitchFamily="34" charset="0"/>
              <a:buChar char="•"/>
            </a:pPr>
            <a:r>
              <a:rPr lang="en-GB" sz="1600" dirty="0"/>
              <a:t>How is it funded and apprenticeship standards</a:t>
            </a:r>
          </a:p>
          <a:p>
            <a:pPr marL="292100" indent="-285750">
              <a:buFont typeface="Arial" panose="020B0604020202020204" pitchFamily="34" charset="0"/>
              <a:buChar char="•"/>
            </a:pPr>
            <a:r>
              <a:rPr lang="en-GB" sz="1600" dirty="0"/>
              <a:t>Line manager’s guidance/advice</a:t>
            </a:r>
          </a:p>
          <a:p>
            <a:pPr marL="292100" indent="-285750">
              <a:buFont typeface="Arial" panose="020B0604020202020204" pitchFamily="34" charset="0"/>
              <a:buChar char="•"/>
            </a:pPr>
            <a:r>
              <a:rPr lang="en-GB" sz="1600" dirty="0"/>
              <a:t>Where do I find more information?</a:t>
            </a:r>
          </a:p>
          <a:p>
            <a:endParaRPr lang="en-GB" dirty="0"/>
          </a:p>
          <a:p>
            <a:endParaRPr lang="en-GB" dirty="0"/>
          </a:p>
        </p:txBody>
      </p:sp>
      <p:sp>
        <p:nvSpPr>
          <p:cNvPr id="6" name="Slide Number Placeholder 5">
            <a:extLst>
              <a:ext uri="{FF2B5EF4-FFF2-40B4-BE49-F238E27FC236}">
                <a16:creationId xmlns:a16="http://schemas.microsoft.com/office/drawing/2014/main" id="{C5EC0EBA-1525-4B2F-A066-1755FA69899A}"/>
              </a:ext>
            </a:extLst>
          </p:cNvPr>
          <p:cNvSpPr>
            <a:spLocks noGrp="1"/>
          </p:cNvSpPr>
          <p:nvPr>
            <p:ph type="sldNum" sz="quarter" idx="25"/>
          </p:nvPr>
        </p:nvSpPr>
        <p:spPr/>
        <p:txBody>
          <a:bodyPr/>
          <a:lstStyle/>
          <a:p>
            <a:fld id="{D7E85FC7-13DC-D24B-89C2-5E16CAE8A885}" type="slidenum">
              <a:rPr lang="en-US" smtClean="0"/>
              <a:pPr/>
              <a:t>2</a:t>
            </a:fld>
            <a:endParaRPr lang="en-US" dirty="0"/>
          </a:p>
        </p:txBody>
      </p:sp>
    </p:spTree>
    <p:extLst>
      <p:ext uri="{BB962C8B-B14F-4D97-AF65-F5344CB8AC3E}">
        <p14:creationId xmlns:p14="http://schemas.microsoft.com/office/powerpoint/2010/main" val="3464551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17BFE8-C9C5-4F02-A4FD-CCDFCE5589F5}"/>
              </a:ext>
            </a:extLst>
          </p:cNvPr>
          <p:cNvSpPr>
            <a:spLocks noGrp="1"/>
          </p:cNvSpPr>
          <p:nvPr>
            <p:ph type="title" idx="4294967295"/>
          </p:nvPr>
        </p:nvSpPr>
        <p:spPr>
          <a:xfrm>
            <a:off x="1444625" y="1309688"/>
            <a:ext cx="10493375" cy="736600"/>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6350" marR="0" lvl="0" indent="0" algn="l" defTabSz="914400" rtl="0" eaLnBrk="1" fontAlgn="auto" latinLnBrk="0" hangingPunct="1">
              <a:lnSpc>
                <a:spcPct val="130000"/>
              </a:lnSpc>
              <a:spcBef>
                <a:spcPts val="0"/>
              </a:spcBef>
              <a:spcAft>
                <a:spcPts val="0"/>
              </a:spcAft>
              <a:buClrTx/>
              <a:buSzPct val="100000"/>
              <a:buFont typeface="Wingdings" pitchFamily="2" charset="2"/>
              <a:buNone/>
              <a:tabLst/>
              <a:defRPr/>
            </a:pPr>
            <a:r>
              <a:rPr kumimoji="0" lang="en-GB" sz="3200" b="0" i="0" u="none" strike="noStrike" kern="1200" cap="none" spc="0" normalizeH="0" baseline="0" noProof="0" dirty="0">
                <a:ln>
                  <a:noFill/>
                </a:ln>
                <a:solidFill>
                  <a:schemeClr val="tx1"/>
                </a:solidFill>
                <a:effectLst/>
                <a:uLnTx/>
                <a:uFillTx/>
                <a:latin typeface="+mj-lt"/>
                <a:ea typeface="+mn-ea"/>
                <a:cs typeface="+mn-cs"/>
              </a:rPr>
              <a:t>What is an apprenticeship?</a:t>
            </a:r>
          </a:p>
        </p:txBody>
      </p:sp>
      <p:sp>
        <p:nvSpPr>
          <p:cNvPr id="5" name="Text Placeholder 4">
            <a:extLst>
              <a:ext uri="{FF2B5EF4-FFF2-40B4-BE49-F238E27FC236}">
                <a16:creationId xmlns:a16="http://schemas.microsoft.com/office/drawing/2014/main" id="{1BF7B23C-F625-4EA3-872A-DD232853A9DD}"/>
              </a:ext>
            </a:extLst>
          </p:cNvPr>
          <p:cNvSpPr>
            <a:spLocks noGrp="1"/>
          </p:cNvSpPr>
          <p:nvPr>
            <p:ph type="body" sz="quarter" idx="21"/>
          </p:nvPr>
        </p:nvSpPr>
        <p:spPr>
          <a:xfrm>
            <a:off x="1444623" y="2081986"/>
            <a:ext cx="9502777" cy="3878261"/>
          </a:xfrm>
        </p:spPr>
        <p:txBody>
          <a:bodyPr/>
          <a:lstStyle/>
          <a:p>
            <a:pPr marL="6350" indent="0">
              <a:buNone/>
            </a:pPr>
            <a:r>
              <a:rPr lang="en-GB" dirty="0"/>
              <a:t>“</a:t>
            </a:r>
            <a:r>
              <a:rPr lang="en-GB" sz="2000" dirty="0"/>
              <a:t>An apprenticeship is a job with training. Through an apprenticeship, an apprentice will gain the technical knowledge, practical experience and wider skills and behaviours that they need for their immediate job and future career. The apprentice gains this through:</a:t>
            </a:r>
          </a:p>
          <a:p>
            <a:r>
              <a:rPr lang="en-GB" sz="2000" dirty="0"/>
              <a:t>formal off-the-job training (which is fundable by government, provided both the individual and the programme can comply with funding rules); and</a:t>
            </a:r>
          </a:p>
          <a:p>
            <a:r>
              <a:rPr lang="en-GB" sz="2000" dirty="0"/>
              <a:t>the opportunity to apply these skills in a real work environment through on-the-job training (which is the responsibility of the apprentice’s employer).</a:t>
            </a:r>
          </a:p>
          <a:p>
            <a:pPr marL="6350" indent="0">
              <a:buNone/>
            </a:pPr>
            <a:endParaRPr lang="en-GB" sz="1400" dirty="0"/>
          </a:p>
          <a:p>
            <a:pPr marL="6350" indent="0">
              <a:buNone/>
            </a:pPr>
            <a:r>
              <a:rPr lang="en-GB" sz="1400" i="1" dirty="0"/>
              <a:t>ESFA Apprenticeship Funding Rules &amp; Guidance for Employers, E15, Version 2, Aug 21 to July 22</a:t>
            </a:r>
          </a:p>
        </p:txBody>
      </p:sp>
      <p:sp>
        <p:nvSpPr>
          <p:cNvPr id="6" name="Slide Number Placeholder 5">
            <a:extLst>
              <a:ext uri="{FF2B5EF4-FFF2-40B4-BE49-F238E27FC236}">
                <a16:creationId xmlns:a16="http://schemas.microsoft.com/office/drawing/2014/main" id="{8489E6B9-AED4-4FAF-BCE9-DFF1F7032B7B}"/>
              </a:ext>
            </a:extLst>
          </p:cNvPr>
          <p:cNvSpPr>
            <a:spLocks noGrp="1"/>
          </p:cNvSpPr>
          <p:nvPr>
            <p:ph type="sldNum" sz="quarter" idx="18"/>
          </p:nvPr>
        </p:nvSpPr>
        <p:spPr/>
        <p:txBody>
          <a:bodyPr/>
          <a:lstStyle/>
          <a:p>
            <a:fld id="{D7E85FC7-13DC-D24B-89C2-5E16CAE8A885}" type="slidenum">
              <a:rPr lang="en-US" smtClean="0"/>
              <a:pPr/>
              <a:t>3</a:t>
            </a:fld>
            <a:endParaRPr lang="en-US" dirty="0"/>
          </a:p>
        </p:txBody>
      </p:sp>
    </p:spTree>
    <p:extLst>
      <p:ext uri="{BB962C8B-B14F-4D97-AF65-F5344CB8AC3E}">
        <p14:creationId xmlns:p14="http://schemas.microsoft.com/office/powerpoint/2010/main" val="1807699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17BFE8-C9C5-4F02-A4FD-CCDFCE5589F5}"/>
              </a:ext>
            </a:extLst>
          </p:cNvPr>
          <p:cNvSpPr>
            <a:spLocks noGrp="1"/>
          </p:cNvSpPr>
          <p:nvPr>
            <p:ph type="title" idx="4294967295"/>
          </p:nvPr>
        </p:nvSpPr>
        <p:spPr>
          <a:xfrm>
            <a:off x="1444625" y="1309688"/>
            <a:ext cx="10493375" cy="736600"/>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6350" marR="0" lvl="0" indent="0" algn="l" defTabSz="914400" rtl="0" eaLnBrk="1" fontAlgn="auto" latinLnBrk="0" hangingPunct="1">
              <a:lnSpc>
                <a:spcPct val="130000"/>
              </a:lnSpc>
              <a:spcBef>
                <a:spcPts val="0"/>
              </a:spcBef>
              <a:spcAft>
                <a:spcPts val="0"/>
              </a:spcAft>
              <a:buClrTx/>
              <a:buSzPct val="100000"/>
              <a:buFont typeface="Wingdings" pitchFamily="2" charset="2"/>
              <a:buNone/>
              <a:tabLst/>
              <a:defRPr/>
            </a:pPr>
            <a:r>
              <a:rPr kumimoji="0" lang="en-GB" sz="3200" b="0" i="0" u="none" strike="noStrike" kern="1200" cap="none" spc="0" normalizeH="0" baseline="0" noProof="0" dirty="0">
                <a:ln>
                  <a:noFill/>
                </a:ln>
                <a:solidFill>
                  <a:schemeClr val="tx1"/>
                </a:solidFill>
                <a:effectLst/>
                <a:uLnTx/>
                <a:uFillTx/>
                <a:latin typeface="+mj-lt"/>
                <a:ea typeface="+mn-ea"/>
                <a:cs typeface="+mn-cs"/>
              </a:rPr>
              <a:t>What is an apprenticeship (continued)?</a:t>
            </a:r>
          </a:p>
        </p:txBody>
      </p:sp>
      <p:sp>
        <p:nvSpPr>
          <p:cNvPr id="5" name="Text Placeholder 4">
            <a:extLst>
              <a:ext uri="{FF2B5EF4-FFF2-40B4-BE49-F238E27FC236}">
                <a16:creationId xmlns:a16="http://schemas.microsoft.com/office/drawing/2014/main" id="{1BF7B23C-F625-4EA3-872A-DD232853A9DD}"/>
              </a:ext>
            </a:extLst>
          </p:cNvPr>
          <p:cNvSpPr>
            <a:spLocks noGrp="1"/>
          </p:cNvSpPr>
          <p:nvPr>
            <p:ph type="body" sz="quarter" idx="21"/>
          </p:nvPr>
        </p:nvSpPr>
        <p:spPr>
          <a:xfrm>
            <a:off x="1344611" y="1960066"/>
            <a:ext cx="9502777" cy="3878261"/>
          </a:xfrm>
        </p:spPr>
        <p:txBody>
          <a:bodyPr/>
          <a:lstStyle/>
          <a:p>
            <a:r>
              <a:rPr lang="en-GB" dirty="0"/>
              <a:t>Alongside on-the-job training apprentices spend at least the equivalent of 6 hours a week completing off the job training which leads to a nationally recognised qualification.</a:t>
            </a:r>
          </a:p>
          <a:p>
            <a:r>
              <a:rPr lang="en-GB" dirty="0"/>
              <a:t>Off-the-job training can take place in or out of the work environment and is delivered by subject experts.  It can be delivered flexibly (e.g. as part of each day, once a week or as block release) and include</a:t>
            </a:r>
            <a:r>
              <a:rPr lang="en-GB" sz="2000" dirty="0"/>
              <a:t>:</a:t>
            </a:r>
          </a:p>
          <a:p>
            <a:pPr marL="809625" indent="174625"/>
            <a:r>
              <a:rPr lang="en-GB" sz="1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Teaching theory (</a:t>
            </a:r>
            <a:r>
              <a:rPr lang="en-GB" sz="18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eg.</a:t>
            </a:r>
            <a:r>
              <a:rPr lang="en-GB" sz="1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classroom lessons, lectures and online learning)</a:t>
            </a:r>
          </a:p>
          <a:p>
            <a:pPr marL="809625" indent="174625"/>
            <a:r>
              <a:rPr lang="en-GB" sz="1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Practical training (</a:t>
            </a:r>
            <a:r>
              <a:rPr lang="en-GB" sz="18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eg.</a:t>
            </a:r>
            <a:r>
              <a:rPr lang="en-GB" sz="1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shadowing, mentoring, industry visits)</a:t>
            </a:r>
          </a:p>
          <a:p>
            <a:pPr marL="809625" indent="174625"/>
            <a:r>
              <a:rPr lang="en-GB" sz="1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Learning support and time to write assessments</a:t>
            </a:r>
          </a:p>
          <a:p>
            <a:pPr marL="6350" indent="0">
              <a:buNone/>
            </a:pPr>
            <a:endParaRPr lang="en-GB" sz="1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p>
            <a:endParaRPr lang="en-GB" sz="2000" dirty="0"/>
          </a:p>
        </p:txBody>
      </p:sp>
      <p:sp>
        <p:nvSpPr>
          <p:cNvPr id="6" name="Slide Number Placeholder 5">
            <a:extLst>
              <a:ext uri="{FF2B5EF4-FFF2-40B4-BE49-F238E27FC236}">
                <a16:creationId xmlns:a16="http://schemas.microsoft.com/office/drawing/2014/main" id="{8489E6B9-AED4-4FAF-BCE9-DFF1F7032B7B}"/>
              </a:ext>
            </a:extLst>
          </p:cNvPr>
          <p:cNvSpPr>
            <a:spLocks noGrp="1"/>
          </p:cNvSpPr>
          <p:nvPr>
            <p:ph type="sldNum" sz="quarter" idx="18"/>
          </p:nvPr>
        </p:nvSpPr>
        <p:spPr/>
        <p:txBody>
          <a:bodyPr/>
          <a:lstStyle/>
          <a:p>
            <a:fld id="{D7E85FC7-13DC-D24B-89C2-5E16CAE8A885}" type="slidenum">
              <a:rPr lang="en-US" smtClean="0"/>
              <a:pPr/>
              <a:t>4</a:t>
            </a:fld>
            <a:endParaRPr lang="en-US" dirty="0"/>
          </a:p>
        </p:txBody>
      </p:sp>
    </p:spTree>
    <p:extLst>
      <p:ext uri="{BB962C8B-B14F-4D97-AF65-F5344CB8AC3E}">
        <p14:creationId xmlns:p14="http://schemas.microsoft.com/office/powerpoint/2010/main" val="3259111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17BFE8-C9C5-4F02-A4FD-CCDFCE5589F5}"/>
              </a:ext>
            </a:extLst>
          </p:cNvPr>
          <p:cNvSpPr>
            <a:spLocks noGrp="1"/>
          </p:cNvSpPr>
          <p:nvPr>
            <p:ph type="title" idx="4294967295"/>
          </p:nvPr>
        </p:nvSpPr>
        <p:spPr>
          <a:xfrm>
            <a:off x="1335088" y="471488"/>
            <a:ext cx="10493375" cy="736600"/>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6350" marR="0" lvl="0" indent="0" algn="l" defTabSz="914400" rtl="0" eaLnBrk="1" fontAlgn="auto" latinLnBrk="0" hangingPunct="1">
              <a:lnSpc>
                <a:spcPct val="130000"/>
              </a:lnSpc>
              <a:spcBef>
                <a:spcPts val="0"/>
              </a:spcBef>
              <a:spcAft>
                <a:spcPts val="0"/>
              </a:spcAft>
              <a:buClrTx/>
              <a:buSzPct val="100000"/>
              <a:buFont typeface="Wingdings" pitchFamily="2" charset="2"/>
              <a:buNone/>
              <a:tabLst/>
              <a:defRPr/>
            </a:pPr>
            <a:r>
              <a:rPr kumimoji="0" lang="en-GB" sz="3200" b="0" i="0" u="none" strike="noStrike" kern="1200" cap="none" spc="0" normalizeH="0" baseline="0" noProof="0" dirty="0">
                <a:ln>
                  <a:noFill/>
                </a:ln>
                <a:solidFill>
                  <a:schemeClr val="tx1"/>
                </a:solidFill>
                <a:effectLst/>
                <a:uLnTx/>
                <a:uFillTx/>
                <a:latin typeface="+mj-lt"/>
                <a:ea typeface="+mn-ea"/>
                <a:cs typeface="+mn-cs"/>
              </a:rPr>
              <a:t>Apprenticeship Levels &amp; Standards</a:t>
            </a:r>
          </a:p>
        </p:txBody>
      </p:sp>
      <p:sp>
        <p:nvSpPr>
          <p:cNvPr id="5" name="Text Placeholder 4">
            <a:extLst>
              <a:ext uri="{FF2B5EF4-FFF2-40B4-BE49-F238E27FC236}">
                <a16:creationId xmlns:a16="http://schemas.microsoft.com/office/drawing/2014/main" id="{1BF7B23C-F625-4EA3-872A-DD232853A9DD}"/>
              </a:ext>
            </a:extLst>
          </p:cNvPr>
          <p:cNvSpPr>
            <a:spLocks noGrp="1"/>
          </p:cNvSpPr>
          <p:nvPr>
            <p:ph type="body" sz="quarter" idx="21"/>
          </p:nvPr>
        </p:nvSpPr>
        <p:spPr>
          <a:xfrm>
            <a:off x="1222691" y="1239324"/>
            <a:ext cx="9502777" cy="3878261"/>
          </a:xfrm>
        </p:spPr>
        <p:txBody>
          <a:bodyPr/>
          <a:lstStyle/>
          <a:p>
            <a:pPr marL="6350" indent="0">
              <a:buNone/>
            </a:pPr>
            <a:r>
              <a:rPr lang="en-GB" sz="2000" dirty="0"/>
              <a:t>Different apprenticeship levels equate to different qualification levels.  Some levels require previous qualifications such as English or maths GCSEs and/or additional training in English or maths to ensure the apprentice is at the right level.</a:t>
            </a:r>
          </a:p>
          <a:p>
            <a:pPr marL="6350" indent="0">
              <a:buNone/>
            </a:pPr>
            <a:endParaRPr lang="en-GB" sz="2000" dirty="0"/>
          </a:p>
          <a:p>
            <a:pPr marL="6350" indent="0">
              <a:buNone/>
            </a:pPr>
            <a:endParaRPr lang="en-GB" sz="2000" dirty="0"/>
          </a:p>
          <a:p>
            <a:pPr marL="6350" indent="0">
              <a:buNone/>
            </a:pPr>
            <a:endParaRPr lang="en-GB" sz="2000" dirty="0"/>
          </a:p>
          <a:p>
            <a:pPr marL="6350" indent="0">
              <a:buNone/>
            </a:pPr>
            <a:endParaRPr lang="en-GB" sz="2000" dirty="0"/>
          </a:p>
          <a:p>
            <a:pPr marL="6350" indent="0">
              <a:buNone/>
            </a:pPr>
            <a:r>
              <a:rPr lang="en-GB" sz="2000" dirty="0"/>
              <a:t>Across the University sector, 80 standards are currently being used – most popular include Academic Professional (L7), Accountancy/Taxation Professional (L7)/Technician (L4), Senior Leader (L7), Team Leader/Supervisor (L3), Operations or Departmental Manager (L5), Business Administrator (L3), HR Consultant Partner (L5), Data Analyst (L4), Customer Service (L3), Associate Project Manger (L4)</a:t>
            </a:r>
          </a:p>
          <a:p>
            <a:pPr marL="6350" indent="0">
              <a:buNone/>
            </a:pPr>
            <a:endParaRPr lang="en-GB" sz="1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p>
            <a:endParaRPr lang="en-GB" sz="2000" dirty="0"/>
          </a:p>
        </p:txBody>
      </p:sp>
      <p:graphicFrame>
        <p:nvGraphicFramePr>
          <p:cNvPr id="7" name="Table 6" descr="Table to show academic equivalency to different apprenticeship levels - level 2 apprenticeship is a GCSE level; level 3 equivalent to A levels; levels 4 and 5 to a foundation degree and 6 and 7 to a bachelors or masters degree">
            <a:extLst>
              <a:ext uri="{FF2B5EF4-FFF2-40B4-BE49-F238E27FC236}">
                <a16:creationId xmlns:a16="http://schemas.microsoft.com/office/drawing/2014/main" id="{3C2997B6-FB7B-4741-B02A-06174F681E13}"/>
              </a:ext>
            </a:extLst>
          </p:cNvPr>
          <p:cNvGraphicFramePr>
            <a:graphicFrameLocks noGrp="1"/>
          </p:cNvGraphicFramePr>
          <p:nvPr>
            <p:extLst>
              <p:ext uri="{D42A27DB-BD31-4B8C-83A1-F6EECF244321}">
                <p14:modId xmlns:p14="http://schemas.microsoft.com/office/powerpoint/2010/main" val="1776693961"/>
              </p:ext>
            </p:extLst>
          </p:nvPr>
        </p:nvGraphicFramePr>
        <p:xfrm>
          <a:off x="1222691" y="2714066"/>
          <a:ext cx="9502776" cy="1429868"/>
        </p:xfrm>
        <a:graphic>
          <a:graphicData uri="http://schemas.openxmlformats.org/drawingml/2006/table">
            <a:tbl>
              <a:tblPr firstRow="1" bandRow="1"/>
              <a:tblGrid>
                <a:gridCol w="2217257">
                  <a:extLst>
                    <a:ext uri="{9D8B030D-6E8A-4147-A177-3AD203B41FA5}">
                      <a16:colId xmlns:a16="http://schemas.microsoft.com/office/drawing/2014/main" val="3054306168"/>
                    </a:ext>
                  </a:extLst>
                </a:gridCol>
                <a:gridCol w="3460382">
                  <a:extLst>
                    <a:ext uri="{9D8B030D-6E8A-4147-A177-3AD203B41FA5}">
                      <a16:colId xmlns:a16="http://schemas.microsoft.com/office/drawing/2014/main" val="3864589783"/>
                    </a:ext>
                  </a:extLst>
                </a:gridCol>
                <a:gridCol w="3825137">
                  <a:extLst>
                    <a:ext uri="{9D8B030D-6E8A-4147-A177-3AD203B41FA5}">
                      <a16:colId xmlns:a16="http://schemas.microsoft.com/office/drawing/2014/main" val="2751098188"/>
                    </a:ext>
                  </a:extLst>
                </a:gridCol>
              </a:tblGrid>
              <a:tr h="290524">
                <a:tc>
                  <a:txBody>
                    <a:bodyPr/>
                    <a:lstStyle/>
                    <a:p>
                      <a:pPr algn="ctr">
                        <a:lnSpc>
                          <a:spcPct val="130000"/>
                        </a:lnSpc>
                        <a:spcAft>
                          <a:spcPts val="1200"/>
                        </a:spcAft>
                      </a:pPr>
                      <a:r>
                        <a:rPr lang="en-GB" sz="1200">
                          <a:solidFill>
                            <a:srgbClr val="FFFFFF"/>
                          </a:solidFill>
                          <a:effectLst/>
                          <a:latin typeface="Arial Black" panose="020B0A04020102020204" pitchFamily="34" charset="0"/>
                          <a:ea typeface="Arial" panose="020B0604020202020204" pitchFamily="34" charset="0"/>
                          <a:cs typeface="Times New Roman" panose="02020603050405020304" pitchFamily="18" charset="0"/>
                        </a:rPr>
                        <a:t>Name</a:t>
                      </a:r>
                      <a:endParaRPr lang="en-GB"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12467"/>
                    </a:solidFill>
                  </a:tcPr>
                </a:tc>
                <a:tc>
                  <a:txBody>
                    <a:bodyPr/>
                    <a:lstStyle/>
                    <a:p>
                      <a:pPr algn="ctr">
                        <a:lnSpc>
                          <a:spcPct val="130000"/>
                        </a:lnSpc>
                        <a:spcAft>
                          <a:spcPts val="1200"/>
                        </a:spcAft>
                      </a:pPr>
                      <a:r>
                        <a:rPr lang="en-GB" sz="1200">
                          <a:solidFill>
                            <a:srgbClr val="FFFFFF"/>
                          </a:solidFill>
                          <a:effectLst/>
                          <a:latin typeface="Arial Black" panose="020B0A04020102020204" pitchFamily="34" charset="0"/>
                          <a:ea typeface="Arial" panose="020B0604020202020204" pitchFamily="34" charset="0"/>
                          <a:cs typeface="Times New Roman" panose="02020603050405020304" pitchFamily="18" charset="0"/>
                        </a:rPr>
                        <a:t>Level</a:t>
                      </a:r>
                      <a:endParaRPr lang="en-GB"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12467"/>
                    </a:solidFill>
                  </a:tcPr>
                </a:tc>
                <a:tc>
                  <a:txBody>
                    <a:bodyPr/>
                    <a:lstStyle/>
                    <a:p>
                      <a:pPr algn="ctr">
                        <a:lnSpc>
                          <a:spcPct val="130000"/>
                        </a:lnSpc>
                        <a:spcAft>
                          <a:spcPts val="1200"/>
                        </a:spcAft>
                      </a:pPr>
                      <a:r>
                        <a:rPr lang="en-GB" sz="1200">
                          <a:solidFill>
                            <a:srgbClr val="FFFFFF"/>
                          </a:solidFill>
                          <a:effectLst/>
                          <a:latin typeface="Arial Black" panose="020B0A04020102020204" pitchFamily="34" charset="0"/>
                          <a:ea typeface="Arial" panose="020B0604020202020204" pitchFamily="34" charset="0"/>
                          <a:cs typeface="Times New Roman" panose="02020603050405020304" pitchFamily="18" charset="0"/>
                        </a:rPr>
                        <a:t>Education Level</a:t>
                      </a:r>
                      <a:endParaRPr lang="en-GB"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12467"/>
                    </a:solidFill>
                  </a:tcPr>
                </a:tc>
                <a:extLst>
                  <a:ext uri="{0D108BD9-81ED-4DB2-BD59-A6C34878D82A}">
                    <a16:rowId xmlns:a16="http://schemas.microsoft.com/office/drawing/2014/main" val="125188940"/>
                  </a:ext>
                </a:extLst>
              </a:tr>
              <a:tr h="284836">
                <a:tc>
                  <a:txBody>
                    <a:bodyPr/>
                    <a:lstStyle/>
                    <a:p>
                      <a:pPr>
                        <a:lnSpc>
                          <a:spcPct val="130000"/>
                        </a:lnSpc>
                        <a:spcAft>
                          <a:spcPts val="1200"/>
                        </a:spcAft>
                      </a:pPr>
                      <a:r>
                        <a:rPr lang="en-GB"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Intermediate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30000"/>
                        </a:lnSpc>
                        <a:spcAft>
                          <a:spcPts val="1200"/>
                        </a:spcAft>
                      </a:pPr>
                      <a:r>
                        <a:rPr lang="en-GB"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30000"/>
                        </a:lnSpc>
                        <a:spcAft>
                          <a:spcPts val="1200"/>
                        </a:spcAft>
                      </a:pPr>
                      <a:r>
                        <a:rPr lang="en-GB"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GCSE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1555659"/>
                  </a:ext>
                </a:extLst>
              </a:tr>
              <a:tr h="284836">
                <a:tc>
                  <a:txBody>
                    <a:bodyPr/>
                    <a:lstStyle/>
                    <a:p>
                      <a:pPr>
                        <a:lnSpc>
                          <a:spcPct val="130000"/>
                        </a:lnSpc>
                        <a:spcAft>
                          <a:spcPts val="1200"/>
                        </a:spcAft>
                      </a:pPr>
                      <a:r>
                        <a:rPr lang="en-GB"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Advanced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30000"/>
                        </a:lnSpc>
                        <a:spcAft>
                          <a:spcPts val="1200"/>
                        </a:spcAft>
                      </a:pPr>
                      <a:r>
                        <a:rPr lang="en-GB"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30000"/>
                        </a:lnSpc>
                        <a:spcAft>
                          <a:spcPts val="1200"/>
                        </a:spcAft>
                      </a:pPr>
                      <a:r>
                        <a:rPr lang="en-GB"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A level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6624987"/>
                  </a:ext>
                </a:extLst>
              </a:tr>
              <a:tr h="284836">
                <a:tc>
                  <a:txBody>
                    <a:bodyPr/>
                    <a:lstStyle/>
                    <a:p>
                      <a:pPr>
                        <a:lnSpc>
                          <a:spcPct val="130000"/>
                        </a:lnSpc>
                        <a:spcAft>
                          <a:spcPts val="1200"/>
                        </a:spcAft>
                      </a:pPr>
                      <a:r>
                        <a:rPr lang="en-GB"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Higher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30000"/>
                        </a:lnSpc>
                        <a:spcAft>
                          <a:spcPts val="1200"/>
                        </a:spcAft>
                      </a:pPr>
                      <a:r>
                        <a:rPr lang="en-GB"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4 and 5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30000"/>
                        </a:lnSpc>
                        <a:spcAft>
                          <a:spcPts val="1200"/>
                        </a:spcAft>
                      </a:pPr>
                      <a:r>
                        <a:rPr lang="en-GB"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Foundation degree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1139564"/>
                  </a:ext>
                </a:extLst>
              </a:tr>
              <a:tr h="284836">
                <a:tc>
                  <a:txBody>
                    <a:bodyPr/>
                    <a:lstStyle/>
                    <a:p>
                      <a:pPr>
                        <a:lnSpc>
                          <a:spcPct val="130000"/>
                        </a:lnSpc>
                        <a:spcAft>
                          <a:spcPts val="1200"/>
                        </a:spcAft>
                      </a:pPr>
                      <a:r>
                        <a:rPr lang="en-GB"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Degree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30000"/>
                        </a:lnSpc>
                        <a:spcAft>
                          <a:spcPts val="1200"/>
                        </a:spcAft>
                      </a:pPr>
                      <a:r>
                        <a:rPr lang="en-GB"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6 and 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30000"/>
                        </a:lnSpc>
                        <a:spcAft>
                          <a:spcPts val="1200"/>
                        </a:spcAft>
                      </a:pPr>
                      <a:r>
                        <a:rPr lang="en-GB"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Bachelors or Masters degree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3786131"/>
                  </a:ext>
                </a:extLst>
              </a:tr>
            </a:tbl>
          </a:graphicData>
        </a:graphic>
      </p:graphicFrame>
      <p:sp>
        <p:nvSpPr>
          <p:cNvPr id="6" name="Slide Number Placeholder 5">
            <a:extLst>
              <a:ext uri="{FF2B5EF4-FFF2-40B4-BE49-F238E27FC236}">
                <a16:creationId xmlns:a16="http://schemas.microsoft.com/office/drawing/2014/main" id="{8489E6B9-AED4-4FAF-BCE9-DFF1F7032B7B}"/>
              </a:ext>
            </a:extLst>
          </p:cNvPr>
          <p:cNvSpPr>
            <a:spLocks noGrp="1"/>
          </p:cNvSpPr>
          <p:nvPr>
            <p:ph type="sldNum" sz="quarter" idx="18"/>
          </p:nvPr>
        </p:nvSpPr>
        <p:spPr/>
        <p:txBody>
          <a:bodyPr/>
          <a:lstStyle/>
          <a:p>
            <a:fld id="{D7E85FC7-13DC-D24B-89C2-5E16CAE8A885}" type="slidenum">
              <a:rPr lang="en-US" smtClean="0"/>
              <a:pPr/>
              <a:t>5</a:t>
            </a:fld>
            <a:endParaRPr lang="en-US" dirty="0"/>
          </a:p>
        </p:txBody>
      </p:sp>
    </p:spTree>
    <p:extLst>
      <p:ext uri="{BB962C8B-B14F-4D97-AF65-F5344CB8AC3E}">
        <p14:creationId xmlns:p14="http://schemas.microsoft.com/office/powerpoint/2010/main" val="3218564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10534C-2661-48DA-9995-F39E82BDD860}"/>
              </a:ext>
            </a:extLst>
          </p:cNvPr>
          <p:cNvSpPr>
            <a:spLocks noGrp="1"/>
          </p:cNvSpPr>
          <p:nvPr>
            <p:ph type="title" idx="4294967295"/>
          </p:nvPr>
        </p:nvSpPr>
        <p:spPr>
          <a:xfrm>
            <a:off x="849313" y="793750"/>
            <a:ext cx="10493375" cy="736600"/>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6350" marR="0" lvl="0" indent="0" algn="l" defTabSz="914400" rtl="0" eaLnBrk="1" fontAlgn="auto" latinLnBrk="0" hangingPunct="1">
              <a:lnSpc>
                <a:spcPct val="130000"/>
              </a:lnSpc>
              <a:spcBef>
                <a:spcPts val="0"/>
              </a:spcBef>
              <a:spcAft>
                <a:spcPts val="0"/>
              </a:spcAft>
              <a:buClrTx/>
              <a:buSzPct val="100000"/>
              <a:buFont typeface="Wingdings" pitchFamily="2" charset="2"/>
              <a:buNone/>
              <a:tabLst/>
              <a:defRPr/>
            </a:pPr>
            <a:r>
              <a:rPr kumimoji="0" lang="en-GB" sz="3200" b="0" i="0" u="none" strike="noStrike" kern="1200" cap="none" spc="0" normalizeH="0" baseline="0" noProof="0" dirty="0">
                <a:ln>
                  <a:noFill/>
                </a:ln>
                <a:solidFill>
                  <a:schemeClr val="tx1"/>
                </a:solidFill>
                <a:effectLst/>
                <a:uLnTx/>
                <a:uFillTx/>
                <a:latin typeface="+mj-lt"/>
                <a:ea typeface="+mn-ea"/>
                <a:cs typeface="+mn-cs"/>
              </a:rPr>
              <a:t>Who are they for?</a:t>
            </a:r>
          </a:p>
        </p:txBody>
      </p:sp>
      <p:sp>
        <p:nvSpPr>
          <p:cNvPr id="5" name="Text Placeholder 4">
            <a:extLst>
              <a:ext uri="{FF2B5EF4-FFF2-40B4-BE49-F238E27FC236}">
                <a16:creationId xmlns:a16="http://schemas.microsoft.com/office/drawing/2014/main" id="{6ABF0438-E02E-43F5-89C1-EF60B4A42931}"/>
              </a:ext>
            </a:extLst>
          </p:cNvPr>
          <p:cNvSpPr>
            <a:spLocks noGrp="1"/>
          </p:cNvSpPr>
          <p:nvPr>
            <p:ph type="body" sz="quarter" idx="21"/>
          </p:nvPr>
        </p:nvSpPr>
        <p:spPr>
          <a:xfrm>
            <a:off x="522514" y="1529943"/>
            <a:ext cx="11077304" cy="3878261"/>
          </a:xfrm>
        </p:spPr>
        <p:txBody>
          <a:bodyPr/>
          <a:lstStyle/>
          <a:p>
            <a:r>
              <a:rPr lang="en-GB" dirty="0"/>
              <a:t>Employers can offer apprenticeships to new entrants or use them to grow talent among current employees.</a:t>
            </a:r>
          </a:p>
          <a:p>
            <a:r>
              <a:rPr lang="en-GB" dirty="0"/>
              <a:t>They are for individuals over the age of 16 spending at least 50% of their working hours in England over the duration of their apprenticeship who are not in full time education.</a:t>
            </a:r>
          </a:p>
          <a:p>
            <a:r>
              <a:rPr lang="en-GB" dirty="0"/>
              <a:t>To use funds in the apprenticeship service account an individual must meet the funding eligibility criteria (e.g. have the right to work in England) –see E59 (page 21) </a:t>
            </a:r>
            <a:r>
              <a:rPr lang="en-GB" dirty="0">
                <a:hlinkClick r:id="rId2"/>
              </a:rPr>
              <a:t>2122_Employer_Rules_Version_2__To_publish.pdf (publishing.service.gov.uk)</a:t>
            </a:r>
            <a:r>
              <a:rPr lang="en-GB" dirty="0"/>
              <a:t>.</a:t>
            </a:r>
          </a:p>
          <a:p>
            <a:r>
              <a:rPr lang="en-GB" dirty="0"/>
              <a:t>Prior learning is now not a restriction if new learning is being acquired</a:t>
            </a:r>
          </a:p>
        </p:txBody>
      </p:sp>
      <p:sp>
        <p:nvSpPr>
          <p:cNvPr id="6" name="Slide Number Placeholder 5">
            <a:extLst>
              <a:ext uri="{FF2B5EF4-FFF2-40B4-BE49-F238E27FC236}">
                <a16:creationId xmlns:a16="http://schemas.microsoft.com/office/drawing/2014/main" id="{EE1288F4-8725-4DA0-85B0-65D60C45E3D7}"/>
              </a:ext>
            </a:extLst>
          </p:cNvPr>
          <p:cNvSpPr>
            <a:spLocks noGrp="1"/>
          </p:cNvSpPr>
          <p:nvPr>
            <p:ph type="sldNum" sz="quarter" idx="18"/>
          </p:nvPr>
        </p:nvSpPr>
        <p:spPr/>
        <p:txBody>
          <a:bodyPr/>
          <a:lstStyle/>
          <a:p>
            <a:fld id="{D7E85FC7-13DC-D24B-89C2-5E16CAE8A885}" type="slidenum">
              <a:rPr lang="en-US" smtClean="0"/>
              <a:pPr/>
              <a:t>6</a:t>
            </a:fld>
            <a:endParaRPr lang="en-US" dirty="0"/>
          </a:p>
        </p:txBody>
      </p:sp>
    </p:spTree>
    <p:extLst>
      <p:ext uri="{BB962C8B-B14F-4D97-AF65-F5344CB8AC3E}">
        <p14:creationId xmlns:p14="http://schemas.microsoft.com/office/powerpoint/2010/main" val="3334145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descr="Examples of myths provided on the slide - such as apprenticeships cannot be used for existing staff; apprenticeships are for low skilled people, apprenticeships are only for 16 to 18 year olds and 20% off the job training is inflexible.">
            <a:extLst>
              <a:ext uri="{FF2B5EF4-FFF2-40B4-BE49-F238E27FC236}">
                <a16:creationId xmlns:a16="http://schemas.microsoft.com/office/drawing/2014/main" id="{251D2FA9-8B39-4A24-83AA-34D32F384E87}"/>
              </a:ext>
            </a:extLst>
          </p:cNvPr>
          <p:cNvSpPr txBox="1">
            <a:spLocks noGrp="1"/>
          </p:cNvSpPr>
          <p:nvPr>
            <p:ph type="title" idx="4294967295"/>
          </p:nvPr>
        </p:nvSpPr>
        <p:spPr>
          <a:xfrm>
            <a:off x="426719" y="689401"/>
            <a:ext cx="11250804" cy="53347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350" marR="0" lvl="0" indent="0" algn="l" defTabSz="914400" rtl="0" eaLnBrk="1" fontAlgn="auto" latinLnBrk="0" hangingPunct="1">
              <a:lnSpc>
                <a:spcPct val="130000"/>
              </a:lnSpc>
              <a:spcBef>
                <a:spcPts val="0"/>
              </a:spcBef>
              <a:spcAft>
                <a:spcPts val="0"/>
              </a:spcAft>
              <a:buClrTx/>
              <a:buSzPct val="100000"/>
              <a:buFontTx/>
              <a:buNone/>
              <a:tabLst/>
              <a:defRPr/>
            </a:pPr>
            <a:r>
              <a:rPr kumimoji="0" lang="en-GB" sz="2400" b="0" i="0" u="none" strike="noStrike" kern="1200" cap="none" spc="0" normalizeH="0" baseline="0" noProof="0" dirty="0">
                <a:ln>
                  <a:noFill/>
                </a:ln>
                <a:solidFill>
                  <a:schemeClr val="tx1"/>
                </a:solidFill>
                <a:effectLst/>
                <a:uLnTx/>
                <a:uFillTx/>
                <a:latin typeface="+mj-lt"/>
                <a:ea typeface="+mn-ea"/>
                <a:cs typeface="+mn-cs"/>
              </a:rPr>
              <a:t>Some of the top myths about the apprenticeship programme</a:t>
            </a:r>
          </a:p>
        </p:txBody>
      </p:sp>
      <p:sp>
        <p:nvSpPr>
          <p:cNvPr id="9" name="TextBox 8">
            <a:extLst>
              <a:ext uri="{FF2B5EF4-FFF2-40B4-BE49-F238E27FC236}">
                <a16:creationId xmlns:a16="http://schemas.microsoft.com/office/drawing/2014/main" id="{512231D4-75AC-4962-8593-58FB9D1C386B}"/>
              </a:ext>
            </a:extLst>
          </p:cNvPr>
          <p:cNvSpPr txBox="1"/>
          <p:nvPr/>
        </p:nvSpPr>
        <p:spPr>
          <a:xfrm>
            <a:off x="522514" y="1318161"/>
            <a:ext cx="10830296" cy="5570756"/>
          </a:xfrm>
          <a:prstGeom prst="rect">
            <a:avLst/>
          </a:prstGeom>
          <a:noFill/>
        </p:spPr>
        <p:txBody>
          <a:bodyPr wrap="square" rtlCol="0">
            <a:spAutoFit/>
          </a:bodyPr>
          <a:lstStyle/>
          <a:p>
            <a:r>
              <a:rPr lang="en-GB" sz="1600" b="1" dirty="0"/>
              <a:t>MYTH : APPRENTICESHIPS CANNOT BE USED FOR EXISTING STAFF</a:t>
            </a:r>
          </a:p>
          <a:p>
            <a:r>
              <a:rPr lang="en-GB" sz="1600" b="1" dirty="0"/>
              <a:t>FACT :</a:t>
            </a:r>
            <a:r>
              <a:rPr lang="en-GB" sz="1600" dirty="0"/>
              <a:t> Apprenticeships can be used to upskill and/or retrain employees of any age, including older workers or existing staff, as long as the apprentice is giving them new skills to enable them to achieve competence in their chosen occupation.</a:t>
            </a:r>
          </a:p>
          <a:p>
            <a:endParaRPr lang="en-GB" sz="1600" dirty="0"/>
          </a:p>
          <a:p>
            <a:r>
              <a:rPr lang="en-GB" sz="1600" b="1" dirty="0"/>
              <a:t>MYTH : APPRENTICESHIPS ARE ONLY ENTRY LEVEL – THEY ARE FOR LOW SKILLED PEOPLE</a:t>
            </a:r>
          </a:p>
          <a:p>
            <a:r>
              <a:rPr lang="en-GB" sz="1600" b="1" dirty="0"/>
              <a:t>FACT :</a:t>
            </a:r>
            <a:r>
              <a:rPr lang="en-GB" sz="1600" dirty="0"/>
              <a:t> Apprenticeships are available from Level 2 (GCSE equivalent) right through to Levels 6 and 7 (equivalent to a Bachelor’s or Master’s degree).  Some apprenticeships may also offer additional professional qualifications such as ACCA.</a:t>
            </a:r>
          </a:p>
          <a:p>
            <a:endParaRPr lang="en-GB" sz="1600" dirty="0"/>
          </a:p>
          <a:p>
            <a:r>
              <a:rPr lang="en-GB" sz="1600" b="1" dirty="0"/>
              <a:t>MYTH : APPRENTICESHIPS ARE ONBLY FOR YOUNG PEOPLE (16-18)</a:t>
            </a:r>
          </a:p>
          <a:p>
            <a:r>
              <a:rPr lang="en-GB" sz="1600" b="1" dirty="0"/>
              <a:t>FACT :</a:t>
            </a:r>
            <a:r>
              <a:rPr lang="en-GB" sz="1600" dirty="0"/>
              <a:t> Apprenticeships are available to people of all ages; anyone over the age of 16 living in England can apply.  There are different entry requirements depending on the industry, job role and apprenticeship level.</a:t>
            </a:r>
          </a:p>
          <a:p>
            <a:endParaRPr lang="en-GB" sz="1600" dirty="0"/>
          </a:p>
          <a:p>
            <a:r>
              <a:rPr lang="en-GB" sz="1600" b="1" dirty="0"/>
              <a:t>MYTH : APPRENTICES SPEND A LOT OF TIME AWAY FROM THE WORKPLACE</a:t>
            </a:r>
          </a:p>
          <a:p>
            <a:r>
              <a:rPr lang="en-GB" sz="1600" b="1" dirty="0"/>
              <a:t>FACT :</a:t>
            </a:r>
            <a:r>
              <a:rPr lang="en-GB" sz="1600" dirty="0"/>
              <a:t> Apprenticeships are about upskilling an individual.  Many employers and apprentices have praised the positive effect off-the-job training has on their productivity and apprentices feel valued by the investment in their training.  Off-the-job training can be delivered flexibly, for example, as part of each day, one day per week, one week out of five or as block release.  It can also often be delivered online.  Existing training programmes, materials and work activity (imparting new knowledge) can be used to deliver elements of the off-the-job training.</a:t>
            </a:r>
          </a:p>
          <a:p>
            <a:endParaRPr lang="en-GB" dirty="0"/>
          </a:p>
          <a:p>
            <a:endParaRPr lang="en-GB" dirty="0"/>
          </a:p>
        </p:txBody>
      </p:sp>
      <p:sp>
        <p:nvSpPr>
          <p:cNvPr id="6" name="Slide Number Placeholder 5" descr="Examples of myths provided on the slide - such as apprenticeships cannot be used for existing staff; apprenticeships are for low skilled people, apprenticeships are only for 16 to 18 year olds and 20% off the job training is inflexible.">
            <a:extLst>
              <a:ext uri="{FF2B5EF4-FFF2-40B4-BE49-F238E27FC236}">
                <a16:creationId xmlns:a16="http://schemas.microsoft.com/office/drawing/2014/main" id="{8489E6B9-AED4-4FAF-BCE9-DFF1F7032B7B}"/>
              </a:ext>
            </a:extLst>
          </p:cNvPr>
          <p:cNvSpPr>
            <a:spLocks noGrp="1"/>
          </p:cNvSpPr>
          <p:nvPr>
            <p:ph type="sldNum" sz="quarter" idx="24"/>
          </p:nvPr>
        </p:nvSpPr>
        <p:spPr>
          <a:xfrm>
            <a:off x="11677523" y="6604000"/>
            <a:ext cx="303213" cy="254000"/>
          </a:xfrm>
        </p:spPr>
        <p:txBody>
          <a:bodyPr anchor="ctr">
            <a:normAutofit/>
          </a:bodyPr>
          <a:lstStyle/>
          <a:p>
            <a:pPr>
              <a:lnSpc>
                <a:spcPct val="90000"/>
              </a:lnSpc>
              <a:spcAft>
                <a:spcPts val="600"/>
              </a:spcAft>
            </a:pPr>
            <a:fld id="{D7E85FC7-13DC-D24B-89C2-5E16CAE8A885}" type="slidenum">
              <a:rPr lang="en-US" sz="1100" smtClean="0"/>
              <a:pPr>
                <a:lnSpc>
                  <a:spcPct val="90000"/>
                </a:lnSpc>
                <a:spcAft>
                  <a:spcPts val="600"/>
                </a:spcAft>
              </a:pPr>
              <a:t>7</a:t>
            </a:fld>
            <a:endParaRPr lang="en-US" sz="1100"/>
          </a:p>
        </p:txBody>
      </p:sp>
    </p:spTree>
    <p:extLst>
      <p:ext uri="{BB962C8B-B14F-4D97-AF65-F5344CB8AC3E}">
        <p14:creationId xmlns:p14="http://schemas.microsoft.com/office/powerpoint/2010/main" val="3083284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10534C-2661-48DA-9995-F39E82BDD860}"/>
              </a:ext>
            </a:extLst>
          </p:cNvPr>
          <p:cNvSpPr>
            <a:spLocks noGrp="1"/>
          </p:cNvSpPr>
          <p:nvPr>
            <p:ph type="title" idx="4294967295"/>
          </p:nvPr>
        </p:nvSpPr>
        <p:spPr>
          <a:xfrm>
            <a:off x="1444625" y="1309688"/>
            <a:ext cx="10493375" cy="736600"/>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6350" marR="0" lvl="0" indent="0" algn="l" defTabSz="914400" rtl="0" eaLnBrk="1" fontAlgn="auto" latinLnBrk="0" hangingPunct="1">
              <a:lnSpc>
                <a:spcPct val="130000"/>
              </a:lnSpc>
              <a:spcBef>
                <a:spcPts val="0"/>
              </a:spcBef>
              <a:spcAft>
                <a:spcPts val="0"/>
              </a:spcAft>
              <a:buClrTx/>
              <a:buSzPct val="100000"/>
              <a:buFont typeface="Wingdings" pitchFamily="2" charset="2"/>
              <a:buNone/>
              <a:tabLst/>
              <a:defRPr/>
            </a:pPr>
            <a:r>
              <a:rPr kumimoji="0" lang="en-GB" sz="3200" b="0" i="0" u="none" strike="noStrike" kern="1200" cap="none" spc="0" normalizeH="0" baseline="0" noProof="0" dirty="0">
                <a:ln>
                  <a:noFill/>
                </a:ln>
                <a:solidFill>
                  <a:schemeClr val="tx1"/>
                </a:solidFill>
                <a:effectLst/>
                <a:uLnTx/>
                <a:uFillTx/>
                <a:latin typeface="+mj-lt"/>
                <a:ea typeface="+mn-ea"/>
                <a:cs typeface="+mn-cs"/>
              </a:rPr>
              <a:t>What are the benefits of hiring apprentices?</a:t>
            </a:r>
          </a:p>
        </p:txBody>
      </p:sp>
      <p:sp>
        <p:nvSpPr>
          <p:cNvPr id="5" name="Text Placeholder 4">
            <a:extLst>
              <a:ext uri="{FF2B5EF4-FFF2-40B4-BE49-F238E27FC236}">
                <a16:creationId xmlns:a16="http://schemas.microsoft.com/office/drawing/2014/main" id="{6ABF0438-E02E-43F5-89C1-EF60B4A42931}"/>
              </a:ext>
            </a:extLst>
          </p:cNvPr>
          <p:cNvSpPr>
            <a:spLocks noGrp="1"/>
          </p:cNvSpPr>
          <p:nvPr>
            <p:ph type="body" sz="quarter" idx="21"/>
          </p:nvPr>
        </p:nvSpPr>
        <p:spPr>
          <a:xfrm>
            <a:off x="1444623" y="2122415"/>
            <a:ext cx="9502777" cy="4221235"/>
          </a:xfrm>
        </p:spPr>
        <p:txBody>
          <a:bodyPr/>
          <a:lstStyle/>
          <a:p>
            <a:r>
              <a:rPr lang="en-GB" sz="2000" dirty="0"/>
              <a:t>Hiring an apprentice is a productive and effective way for any business to grow talent and develop a motivated, skilled and qualified workforce, and to help fill skills gaps.</a:t>
            </a:r>
          </a:p>
          <a:p>
            <a:r>
              <a:rPr lang="en-GB" sz="2000" dirty="0"/>
              <a:t>Employers who have an established apprenticeship programme reported that productivity in their workplace improved by 76%, whilst 75% reported that apprenticeships improved the quality of their product or service.</a:t>
            </a:r>
          </a:p>
          <a:p>
            <a:r>
              <a:rPr lang="en-GB" sz="2000" dirty="0"/>
              <a:t>Other benefits that apprenticeships contribute towards include:</a:t>
            </a:r>
          </a:p>
          <a:p>
            <a:pPr marL="1079500" lvl="1" indent="-182563"/>
            <a:r>
              <a:rPr lang="en-GB" sz="1600" dirty="0"/>
              <a:t>Increasing employee satisfaction</a:t>
            </a:r>
          </a:p>
          <a:p>
            <a:pPr marL="1079500" lvl="1" indent="-182563"/>
            <a:r>
              <a:rPr lang="en-GB" sz="1600" dirty="0"/>
              <a:t>Reducing staff turnover</a:t>
            </a:r>
          </a:p>
          <a:p>
            <a:pPr marL="1079500" lvl="1" indent="-182563"/>
            <a:r>
              <a:rPr lang="en-GB" sz="1600" dirty="0"/>
              <a:t>Reducing recruitment costs</a:t>
            </a:r>
          </a:p>
        </p:txBody>
      </p:sp>
      <p:sp>
        <p:nvSpPr>
          <p:cNvPr id="6" name="Slide Number Placeholder 5">
            <a:extLst>
              <a:ext uri="{FF2B5EF4-FFF2-40B4-BE49-F238E27FC236}">
                <a16:creationId xmlns:a16="http://schemas.microsoft.com/office/drawing/2014/main" id="{EE1288F4-8725-4DA0-85B0-65D60C45E3D7}"/>
              </a:ext>
            </a:extLst>
          </p:cNvPr>
          <p:cNvSpPr>
            <a:spLocks noGrp="1"/>
          </p:cNvSpPr>
          <p:nvPr>
            <p:ph type="sldNum" sz="quarter" idx="18"/>
          </p:nvPr>
        </p:nvSpPr>
        <p:spPr/>
        <p:txBody>
          <a:bodyPr/>
          <a:lstStyle/>
          <a:p>
            <a:fld id="{D7E85FC7-13DC-D24B-89C2-5E16CAE8A885}" type="slidenum">
              <a:rPr lang="en-US" smtClean="0"/>
              <a:pPr/>
              <a:t>8</a:t>
            </a:fld>
            <a:endParaRPr lang="en-US" dirty="0"/>
          </a:p>
        </p:txBody>
      </p:sp>
    </p:spTree>
    <p:extLst>
      <p:ext uri="{BB962C8B-B14F-4D97-AF65-F5344CB8AC3E}">
        <p14:creationId xmlns:p14="http://schemas.microsoft.com/office/powerpoint/2010/main" val="468403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10534C-2661-48DA-9995-F39E82BDD860}"/>
              </a:ext>
            </a:extLst>
          </p:cNvPr>
          <p:cNvSpPr>
            <a:spLocks noGrp="1"/>
          </p:cNvSpPr>
          <p:nvPr>
            <p:ph type="title" idx="4294967295"/>
          </p:nvPr>
        </p:nvSpPr>
        <p:spPr>
          <a:xfrm>
            <a:off x="1444625" y="525463"/>
            <a:ext cx="10493375" cy="736600"/>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6350" marR="0" lvl="0" indent="0" algn="l" defTabSz="914400" rtl="0" eaLnBrk="1" fontAlgn="auto" latinLnBrk="0" hangingPunct="1">
              <a:lnSpc>
                <a:spcPct val="130000"/>
              </a:lnSpc>
              <a:spcBef>
                <a:spcPts val="0"/>
              </a:spcBef>
              <a:spcAft>
                <a:spcPts val="0"/>
              </a:spcAft>
              <a:buClrTx/>
              <a:buSzPct val="100000"/>
              <a:buFont typeface="Wingdings" pitchFamily="2" charset="2"/>
              <a:buNone/>
              <a:tabLst/>
              <a:defRPr/>
            </a:pPr>
            <a:r>
              <a:rPr kumimoji="0" lang="en-GB" sz="3200" b="0" i="0" u="none" strike="noStrike" kern="1200" cap="none" spc="0" normalizeH="0" baseline="0" noProof="0" dirty="0">
                <a:ln>
                  <a:noFill/>
                </a:ln>
                <a:solidFill>
                  <a:schemeClr val="tx1"/>
                </a:solidFill>
                <a:effectLst/>
                <a:uLnTx/>
                <a:uFillTx/>
                <a:latin typeface="+mj-lt"/>
                <a:ea typeface="+mn-ea"/>
                <a:cs typeface="+mn-cs"/>
              </a:rPr>
              <a:t>What are the employer responsibilities?</a:t>
            </a:r>
          </a:p>
        </p:txBody>
      </p:sp>
      <p:sp>
        <p:nvSpPr>
          <p:cNvPr id="5" name="Text Placeholder 4">
            <a:extLst>
              <a:ext uri="{FF2B5EF4-FFF2-40B4-BE49-F238E27FC236}">
                <a16:creationId xmlns:a16="http://schemas.microsoft.com/office/drawing/2014/main" id="{6ABF0438-E02E-43F5-89C1-EF60B4A42931}"/>
              </a:ext>
            </a:extLst>
          </p:cNvPr>
          <p:cNvSpPr>
            <a:spLocks noGrp="1"/>
          </p:cNvSpPr>
          <p:nvPr>
            <p:ph type="body" sz="quarter" idx="21"/>
          </p:nvPr>
        </p:nvSpPr>
        <p:spPr>
          <a:xfrm>
            <a:off x="1244600" y="1253208"/>
            <a:ext cx="9502777" cy="5078876"/>
          </a:xfrm>
        </p:spPr>
        <p:txBody>
          <a:bodyPr/>
          <a:lstStyle/>
          <a:p>
            <a:r>
              <a:rPr lang="en-GB" sz="2000" dirty="0"/>
              <a:t>Have a genuine job available with a contract of employment long enough for an apprentice to complete their apprenticeship.</a:t>
            </a:r>
          </a:p>
          <a:p>
            <a:r>
              <a:rPr lang="en-GB" sz="2000" dirty="0"/>
              <a:t>Pay an apprentice’s wages and ensure the role will help them gain the knowledge, skills and behaviours they need to achieve the apprenticeship with their support.</a:t>
            </a:r>
          </a:p>
          <a:p>
            <a:r>
              <a:rPr lang="en-GB" sz="2000" dirty="0"/>
              <a:t>Select a training provider from the Register of Apprenticeship Training Providers and agree a total price for the cost of training and assessment, including the End Point Assessment cost</a:t>
            </a:r>
          </a:p>
          <a:p>
            <a:r>
              <a:rPr lang="en-GB" sz="2000" dirty="0"/>
              <a:t>Ensure for 16/17 </a:t>
            </a:r>
            <a:r>
              <a:rPr lang="en-GB" sz="2000" dirty="0" err="1"/>
              <a:t>yr</a:t>
            </a:r>
            <a:r>
              <a:rPr lang="en-GB" sz="2000" dirty="0"/>
              <a:t> olds </a:t>
            </a:r>
            <a:r>
              <a:rPr lang="en-GB" sz="2000" dirty="0">
                <a:hlinkClick r:id="rId2"/>
              </a:rPr>
              <a:t>working hour rules </a:t>
            </a:r>
            <a:r>
              <a:rPr lang="en-GB" sz="2000" dirty="0"/>
              <a:t>are adhered to </a:t>
            </a:r>
          </a:p>
          <a:p>
            <a:r>
              <a:rPr lang="en-GB" sz="2000" dirty="0"/>
              <a:t>Ensure that apprenticeship funding is being used for adequate new learning as apprenticeship funding cannot be used to pay for knowledge, skills and behaviours already attained by the apprentice</a:t>
            </a:r>
          </a:p>
          <a:p>
            <a:endParaRPr lang="en-GB" sz="1600" dirty="0"/>
          </a:p>
        </p:txBody>
      </p:sp>
      <p:sp>
        <p:nvSpPr>
          <p:cNvPr id="6" name="Slide Number Placeholder 5">
            <a:extLst>
              <a:ext uri="{FF2B5EF4-FFF2-40B4-BE49-F238E27FC236}">
                <a16:creationId xmlns:a16="http://schemas.microsoft.com/office/drawing/2014/main" id="{EE1288F4-8725-4DA0-85B0-65D60C45E3D7}"/>
              </a:ext>
            </a:extLst>
          </p:cNvPr>
          <p:cNvSpPr>
            <a:spLocks noGrp="1"/>
          </p:cNvSpPr>
          <p:nvPr>
            <p:ph type="sldNum" sz="quarter" idx="18"/>
          </p:nvPr>
        </p:nvSpPr>
        <p:spPr/>
        <p:txBody>
          <a:bodyPr/>
          <a:lstStyle/>
          <a:p>
            <a:fld id="{D7E85FC7-13DC-D24B-89C2-5E16CAE8A885}" type="slidenum">
              <a:rPr lang="en-US" smtClean="0"/>
              <a:pPr/>
              <a:t>9</a:t>
            </a:fld>
            <a:endParaRPr lang="en-US" dirty="0"/>
          </a:p>
        </p:txBody>
      </p:sp>
    </p:spTree>
    <p:extLst>
      <p:ext uri="{BB962C8B-B14F-4D97-AF65-F5344CB8AC3E}">
        <p14:creationId xmlns:p14="http://schemas.microsoft.com/office/powerpoint/2010/main" val="1348274125"/>
      </p:ext>
    </p:extLst>
  </p:cSld>
  <p:clrMapOvr>
    <a:masterClrMapping/>
  </p:clrMapOvr>
</p:sld>
</file>

<file path=ppt/theme/theme1.xml><?xml version="1.0" encoding="utf-8"?>
<a:theme xmlns:a="http://schemas.openxmlformats.org/drawingml/2006/main" name="Title/Divider Slides">
  <a:themeElements>
    <a:clrScheme name="UoE PPT 1">
      <a:dk1>
        <a:srgbClr val="000000"/>
      </a:dk1>
      <a:lt1>
        <a:srgbClr val="FFFFFF"/>
      </a:lt1>
      <a:dk2>
        <a:srgbClr val="000000"/>
      </a:dk2>
      <a:lt2>
        <a:srgbClr val="F8F8F8"/>
      </a:lt2>
      <a:accent1>
        <a:srgbClr val="CD202C"/>
      </a:accent1>
      <a:accent2>
        <a:srgbClr val="612467"/>
      </a:accent2>
      <a:accent3>
        <a:srgbClr val="333333"/>
      </a:accent3>
      <a:accent4>
        <a:srgbClr val="FFFFFF"/>
      </a:accent4>
      <a:accent5>
        <a:srgbClr val="FFFFFF"/>
      </a:accent5>
      <a:accent6>
        <a:srgbClr val="FFFFFF"/>
      </a:accent6>
      <a:hlink>
        <a:srgbClr val="612467"/>
      </a:hlink>
      <a:folHlink>
        <a:srgbClr val="612467"/>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OE5218_00244804_Accessible_PP_templates_AW_V5h" id="{A0A2580B-49FC-4342-BB82-4F3B07E0F1C9}" vid="{0C121402-B6D9-9744-973B-81A6B776DF11}"/>
    </a:ext>
  </a:extLst>
</a:theme>
</file>

<file path=ppt/theme/theme2.xml><?xml version="1.0" encoding="utf-8"?>
<a:theme xmlns:a="http://schemas.openxmlformats.org/drawingml/2006/main" name="Text/Media Slides">
  <a:themeElements>
    <a:clrScheme name="UoE PPT 1">
      <a:dk1>
        <a:srgbClr val="000000"/>
      </a:dk1>
      <a:lt1>
        <a:srgbClr val="FFFFFF"/>
      </a:lt1>
      <a:dk2>
        <a:srgbClr val="000000"/>
      </a:dk2>
      <a:lt2>
        <a:srgbClr val="F8F8F8"/>
      </a:lt2>
      <a:accent1>
        <a:srgbClr val="CD202C"/>
      </a:accent1>
      <a:accent2>
        <a:srgbClr val="612467"/>
      </a:accent2>
      <a:accent3>
        <a:srgbClr val="333333"/>
      </a:accent3>
      <a:accent4>
        <a:srgbClr val="FFFFFF"/>
      </a:accent4>
      <a:accent5>
        <a:srgbClr val="FFFFFF"/>
      </a:accent5>
      <a:accent6>
        <a:srgbClr val="FFFFFF"/>
      </a:accent6>
      <a:hlink>
        <a:srgbClr val="612467"/>
      </a:hlink>
      <a:folHlink>
        <a:srgbClr val="612467"/>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OE5218_00244804_Accessible_PP_templates_AW_V5h" id="{A0A2580B-49FC-4342-BB82-4F3B07E0F1C9}" vid="{24E1FE93-DBF4-6E41-BD12-7199829D8CB3}"/>
    </a:ext>
  </a:extLst>
</a:theme>
</file>

<file path=ppt/theme/theme3.xml><?xml version="1.0" encoding="utf-8"?>
<a:theme xmlns:a="http://schemas.openxmlformats.org/drawingml/2006/main" name="Media Slides">
  <a:themeElements>
    <a:clrScheme name="UoE PPT 1">
      <a:dk1>
        <a:srgbClr val="000000"/>
      </a:dk1>
      <a:lt1>
        <a:srgbClr val="FFFFFF"/>
      </a:lt1>
      <a:dk2>
        <a:srgbClr val="000000"/>
      </a:dk2>
      <a:lt2>
        <a:srgbClr val="F8F8F8"/>
      </a:lt2>
      <a:accent1>
        <a:srgbClr val="CD202C"/>
      </a:accent1>
      <a:accent2>
        <a:srgbClr val="612467"/>
      </a:accent2>
      <a:accent3>
        <a:srgbClr val="333333"/>
      </a:accent3>
      <a:accent4>
        <a:srgbClr val="FFFFFF"/>
      </a:accent4>
      <a:accent5>
        <a:srgbClr val="FFFFFF"/>
      </a:accent5>
      <a:accent6>
        <a:srgbClr val="FFFFFF"/>
      </a:accent6>
      <a:hlink>
        <a:srgbClr val="612467"/>
      </a:hlink>
      <a:folHlink>
        <a:srgbClr val="612467"/>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OE5218_00244804_Accessible_PP_templates_AW_V5h" id="{A0A2580B-49FC-4342-BB82-4F3B07E0F1C9}" vid="{E1A0A4E8-9C8B-244F-A8BB-F43D8A27A71A}"/>
    </a:ext>
  </a:extLst>
</a:theme>
</file>

<file path=ppt/theme/theme4.xml><?xml version="1.0" encoding="utf-8"?>
<a:theme xmlns:a="http://schemas.openxmlformats.org/drawingml/2006/main" name="End Slides">
  <a:themeElements>
    <a:clrScheme name="UoE PPT 1">
      <a:dk1>
        <a:srgbClr val="000000"/>
      </a:dk1>
      <a:lt1>
        <a:srgbClr val="FFFFFF"/>
      </a:lt1>
      <a:dk2>
        <a:srgbClr val="000000"/>
      </a:dk2>
      <a:lt2>
        <a:srgbClr val="F8F8F8"/>
      </a:lt2>
      <a:accent1>
        <a:srgbClr val="CD202C"/>
      </a:accent1>
      <a:accent2>
        <a:srgbClr val="612467"/>
      </a:accent2>
      <a:accent3>
        <a:srgbClr val="333333"/>
      </a:accent3>
      <a:accent4>
        <a:srgbClr val="FFFFFF"/>
      </a:accent4>
      <a:accent5>
        <a:srgbClr val="FFFFFF"/>
      </a:accent5>
      <a:accent6>
        <a:srgbClr val="FFFFFF"/>
      </a:accent6>
      <a:hlink>
        <a:srgbClr val="612467"/>
      </a:hlink>
      <a:folHlink>
        <a:srgbClr val="612467"/>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OE5218_00244804_Accessible_PP_templates_AW_V5h" id="{A0A2580B-49FC-4342-BB82-4F3B07E0F1C9}" vid="{BBE50698-18A2-4941-A9C0-C386D61FA33F}"/>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BA757DD001D6429A804770F209C358" ma:contentTypeVersion="9" ma:contentTypeDescription="Create a new document." ma:contentTypeScope="" ma:versionID="a2af8620d8052c4570ee10b90bc2e287">
  <xsd:schema xmlns:xsd="http://www.w3.org/2001/XMLSchema" xmlns:xs="http://www.w3.org/2001/XMLSchema" xmlns:p="http://schemas.microsoft.com/office/2006/metadata/properties" xmlns:ns2="864fa2f1-e7a3-49ef-aac9-27da4f2d2640" targetNamespace="http://schemas.microsoft.com/office/2006/metadata/properties" ma:root="true" ma:fieldsID="bdde676d73dc32e80c046e4d27a4df6c" ns2:_="">
    <xsd:import namespace="864fa2f1-e7a3-49ef-aac9-27da4f2d264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4fa2f1-e7a3-49ef-aac9-27da4f2d26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849799-830B-4E55-9666-63F48AF169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4fa2f1-e7a3-49ef-aac9-27da4f2d264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74A378-A40D-4D10-9A36-F1DBB1C7DA04}">
  <ds:schemaRefs>
    <ds:schemaRef ds:uri="http://schemas.microsoft.com/sharepoint/v3/contenttype/forms"/>
  </ds:schemaRefs>
</ds:datastoreItem>
</file>

<file path=customXml/itemProps3.xml><?xml version="1.0" encoding="utf-8"?>
<ds:datastoreItem xmlns:ds="http://schemas.openxmlformats.org/officeDocument/2006/customXml" ds:itemID="{5C7D91BB-6FD8-4800-B5D5-2773EA19D436}">
  <ds:schemaRefs>
    <ds:schemaRef ds:uri="http://www.w3.org/XML/1998/namespace"/>
    <ds:schemaRef ds:uri="http://schemas.microsoft.com/office/2006/metadata/properties"/>
    <ds:schemaRef ds:uri="http://schemas.microsoft.com/office/2006/documentManagement/types"/>
    <ds:schemaRef ds:uri="http://purl.org/dc/terms/"/>
    <ds:schemaRef ds:uri="http://schemas.microsoft.com/office/infopath/2007/PartnerControls"/>
    <ds:schemaRef ds:uri="http://purl.org/dc/dcmitype/"/>
    <ds:schemaRef ds:uri="http://purl.org/dc/elements/1.1/"/>
    <ds:schemaRef ds:uri="http://schemas.openxmlformats.org/package/2006/metadata/core-properties"/>
    <ds:schemaRef ds:uri="864fa2f1-e7a3-49ef-aac9-27da4f2d2640"/>
  </ds:schemaRefs>
</ds:datastoreItem>
</file>

<file path=docProps/app.xml><?xml version="1.0" encoding="utf-8"?>
<Properties xmlns="http://schemas.openxmlformats.org/officeDocument/2006/extended-properties" xmlns:vt="http://schemas.openxmlformats.org/officeDocument/2006/docPropsVTypes">
  <Template>powerpoint-template</Template>
  <TotalTime>728</TotalTime>
  <Words>1687</Words>
  <Application>Microsoft Office PowerPoint</Application>
  <PresentationFormat>Widescreen</PresentationFormat>
  <Paragraphs>146</Paragraphs>
  <Slides>14</Slides>
  <Notes>0</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14</vt:i4>
      </vt:variant>
    </vt:vector>
  </HeadingPairs>
  <TitlesOfParts>
    <vt:vector size="23" baseType="lpstr">
      <vt:lpstr>Arial</vt:lpstr>
      <vt:lpstr>Arial Black</vt:lpstr>
      <vt:lpstr>Calibri</vt:lpstr>
      <vt:lpstr>System Font Regular</vt:lpstr>
      <vt:lpstr>Wingdings</vt:lpstr>
      <vt:lpstr>Title/Divider Slides</vt:lpstr>
      <vt:lpstr>Text/Media Slides</vt:lpstr>
      <vt:lpstr>Media Slides</vt:lpstr>
      <vt:lpstr>End Slides</vt:lpstr>
      <vt:lpstr>Employee Apprenticeships </vt:lpstr>
      <vt:lpstr>Contents</vt:lpstr>
      <vt:lpstr>What is an apprenticeship?</vt:lpstr>
      <vt:lpstr>What is an apprenticeship (continued)?</vt:lpstr>
      <vt:lpstr>Apprenticeship Levels &amp; Standards</vt:lpstr>
      <vt:lpstr>Who are they for?</vt:lpstr>
      <vt:lpstr>Some of the top myths about the apprenticeship programme</vt:lpstr>
      <vt:lpstr>What are the benefits of hiring apprentices?</vt:lpstr>
      <vt:lpstr>What are the employer responsibilities?</vt:lpstr>
      <vt:lpstr>How is an apprenticeship funded?</vt:lpstr>
      <vt:lpstr>Apprenticeship Standards</vt:lpstr>
      <vt:lpstr>What do line managers need to do/consider?</vt:lpstr>
      <vt:lpstr>What do line managers need to do/consider? (continued)</vt:lpstr>
      <vt:lpstr>Where do I find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Apprenticeships</dc:title>
  <dc:creator>Cross, Claire J</dc:creator>
  <cp:lastModifiedBy>Cross, Claire J</cp:lastModifiedBy>
  <cp:revision>144</cp:revision>
  <dcterms:created xsi:type="dcterms:W3CDTF">2022-04-27T07:54:57Z</dcterms:created>
  <dcterms:modified xsi:type="dcterms:W3CDTF">2022-08-03T12:06:20Z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0x0101002BBA757DD001D6429A804770F209C358</vt:lpwstr>
  </property>
</Properties>
</file>